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0" r:id="rId3"/>
    <p:sldMasterId id="2147483681" r:id="rId4"/>
  </p:sldMasterIdLst>
  <p:notesMasterIdLst>
    <p:notesMasterId r:id="rId10"/>
  </p:notesMasterIdLst>
  <p:handoutMasterIdLst>
    <p:handoutMasterId r:id="rId11"/>
  </p:handoutMasterIdLst>
  <p:sldIdLst>
    <p:sldId id="256" r:id="rId5"/>
    <p:sldId id="406" r:id="rId6"/>
    <p:sldId id="408" r:id="rId7"/>
    <p:sldId id="409" r:id="rId8"/>
    <p:sldId id="410" r:id="rId9"/>
  </p:sldIdLst>
  <p:sldSz cx="12192000" cy="6858000"/>
  <p:notesSz cx="7104063" cy="10234613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6374"/>
  </p:normalViewPr>
  <p:slideViewPr>
    <p:cSldViewPr snapToGrid="0" showGuides="1">
      <p:cViewPr varScale="1">
        <p:scale>
          <a:sx n="71" d="100"/>
          <a:sy n="71" d="100"/>
        </p:scale>
        <p:origin x="235" y="53"/>
      </p:cViewPr>
      <p:guideLst>
        <p:guide orient="horz" pos="216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pic>
        <p:nvPicPr>
          <p:cNvPr id="7" name="图片 6" descr="16X9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  <p:pic>
        <p:nvPicPr>
          <p:cNvPr id="8" name="图片 7" descr="16X9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2025/9/27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2025/9/27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2025/9/27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16X9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2025/9/27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16X9内页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2025/9/27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X9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"/>
            <a:ext cx="1227074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49D9F-07BB-F116-1ACD-19888C66C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07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88345-B160-4E0C-EDE5-B0B8BA4FD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06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1607C-6B8B-7232-139D-A832B81D7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07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JlZGFhNDBlMjRkOGMyN2FhNTRlNWQ0ZGFlODdkNzk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宽屏</PresentationFormat>
  <Paragraphs>1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宋体</vt:lpstr>
      <vt:lpstr>Arial</vt:lpstr>
      <vt:lpstr>Calibri</vt:lpstr>
      <vt:lpstr>WPS</vt:lpstr>
      <vt:lpstr>自定义设计方案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李关静</dc:creator>
  <cp:lastModifiedBy>关静 李</cp:lastModifiedBy>
  <cp:revision>25</cp:revision>
  <dcterms:created xsi:type="dcterms:W3CDTF">2025-09-15T12:22:46Z</dcterms:created>
  <dcterms:modified xsi:type="dcterms:W3CDTF">2025-09-27T20:38:58Z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73CD117D9EA66F10A03FBE688DB9E7A7_41</vt:lpwstr>
  </property>
</Properties>
</file>