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18722975" cy="33281938"/>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573">
          <p15:clr>
            <a:srgbClr val="A4A3A4"/>
          </p15:clr>
        </p15:guide>
        <p15:guide id="2" pos="589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DBEEF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535EFAD-A34E-4452-AD9D-1B7F35F49D42}" v="1" dt="2021-07-12T02:14:29.04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60" autoAdjust="0"/>
  </p:normalViewPr>
  <p:slideViewPr>
    <p:cSldViewPr showGuides="1">
      <p:cViewPr>
        <p:scale>
          <a:sx n="33" d="100"/>
          <a:sy n="33" d="100"/>
        </p:scale>
        <p:origin x="1714" y="-86"/>
      </p:cViewPr>
      <p:guideLst>
        <p:guide orient="horz" pos="10573"/>
        <p:guide pos="589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66CAAB3-B5C6-004D-FE9C-AD2EFC7545CC}"/>
              </a:ext>
            </a:extLst>
          </p:cNvPr>
          <p:cNvSpPr>
            <a:spLocks noGrp="1"/>
          </p:cNvSpPr>
          <p:nvPr>
            <p:ph type="ctrTitle"/>
          </p:nvPr>
        </p:nvSpPr>
        <p:spPr>
          <a:xfrm>
            <a:off x="2340372" y="5446838"/>
            <a:ext cx="14042231" cy="11587045"/>
          </a:xfrm>
        </p:spPr>
        <p:txBody>
          <a:bodyPr anchor="b"/>
          <a:lstStyle>
            <a:lvl1pPr algn="ctr">
              <a:defRPr sz="9214"/>
            </a:lvl1pPr>
          </a:lstStyle>
          <a:p>
            <a:r>
              <a:rPr lang="zh-CN" altLang="en-US"/>
              <a:t>单击此处编辑母版标题样式</a:t>
            </a:r>
          </a:p>
        </p:txBody>
      </p:sp>
      <p:sp>
        <p:nvSpPr>
          <p:cNvPr id="3" name="副标题 2">
            <a:extLst>
              <a:ext uri="{FF2B5EF4-FFF2-40B4-BE49-F238E27FC236}">
                <a16:creationId xmlns:a16="http://schemas.microsoft.com/office/drawing/2014/main" id="{D9E5FE0E-6075-8161-9339-787167908D2C}"/>
              </a:ext>
            </a:extLst>
          </p:cNvPr>
          <p:cNvSpPr>
            <a:spLocks noGrp="1"/>
          </p:cNvSpPr>
          <p:nvPr>
            <p:ph type="subTitle" idx="1"/>
          </p:nvPr>
        </p:nvSpPr>
        <p:spPr>
          <a:xfrm>
            <a:off x="2340372" y="17480724"/>
            <a:ext cx="14042231" cy="8035428"/>
          </a:xfrm>
        </p:spPr>
        <p:txBody>
          <a:bodyPr/>
          <a:lstStyle>
            <a:lvl1pPr marL="0" indent="0" algn="ctr">
              <a:buNone/>
              <a:defRPr sz="3686"/>
            </a:lvl1pPr>
            <a:lvl2pPr marL="702122" indent="0" algn="ctr">
              <a:buNone/>
              <a:defRPr sz="3071"/>
            </a:lvl2pPr>
            <a:lvl3pPr marL="1404244" indent="0" algn="ctr">
              <a:buNone/>
              <a:defRPr sz="2764"/>
            </a:lvl3pPr>
            <a:lvl4pPr marL="2106366" indent="0" algn="ctr">
              <a:buNone/>
              <a:defRPr sz="2457"/>
            </a:lvl4pPr>
            <a:lvl5pPr marL="2808488" indent="0" algn="ctr">
              <a:buNone/>
              <a:defRPr sz="2457"/>
            </a:lvl5pPr>
            <a:lvl6pPr marL="3510610" indent="0" algn="ctr">
              <a:buNone/>
              <a:defRPr sz="2457"/>
            </a:lvl6pPr>
            <a:lvl7pPr marL="4212732" indent="0" algn="ctr">
              <a:buNone/>
              <a:defRPr sz="2457"/>
            </a:lvl7pPr>
            <a:lvl8pPr marL="4914854" indent="0" algn="ctr">
              <a:buNone/>
              <a:defRPr sz="2457"/>
            </a:lvl8pPr>
            <a:lvl9pPr marL="5616976" indent="0" algn="ctr">
              <a:buNone/>
              <a:defRPr sz="2457"/>
            </a:lvl9pPr>
          </a:lstStyle>
          <a:p>
            <a:r>
              <a:rPr lang="zh-CN" altLang="en-US"/>
              <a:t>单击此处编辑母版副标题样式</a:t>
            </a:r>
          </a:p>
        </p:txBody>
      </p:sp>
      <p:sp>
        <p:nvSpPr>
          <p:cNvPr id="4" name="日期占位符 3">
            <a:extLst>
              <a:ext uri="{FF2B5EF4-FFF2-40B4-BE49-F238E27FC236}">
                <a16:creationId xmlns:a16="http://schemas.microsoft.com/office/drawing/2014/main" id="{DE063485-1837-A346-216F-9FF559806062}"/>
              </a:ext>
            </a:extLst>
          </p:cNvPr>
          <p:cNvSpPr>
            <a:spLocks noGrp="1"/>
          </p:cNvSpPr>
          <p:nvPr>
            <p:ph type="dt" sz="half" idx="10"/>
          </p:nvPr>
        </p:nvSpPr>
        <p:spPr/>
        <p:txBody>
          <a:bodyPr/>
          <a:lstStyle/>
          <a:p>
            <a:pPr>
              <a:defRPr/>
            </a:pPr>
            <a:fld id="{572C43B1-4D4E-4E7F-8CC7-2B7C93468998}" type="datetimeFigureOut">
              <a:rPr lang="zh-CN" altLang="en-US" smtClean="0"/>
              <a:pPr>
                <a:defRPr/>
              </a:pPr>
              <a:t>2025/8/31</a:t>
            </a:fld>
            <a:endParaRPr lang="zh-CN" altLang="en-US"/>
          </a:p>
        </p:txBody>
      </p:sp>
      <p:sp>
        <p:nvSpPr>
          <p:cNvPr id="5" name="页脚占位符 4">
            <a:extLst>
              <a:ext uri="{FF2B5EF4-FFF2-40B4-BE49-F238E27FC236}">
                <a16:creationId xmlns:a16="http://schemas.microsoft.com/office/drawing/2014/main" id="{6A4F331F-1040-606D-62FF-3C1C8D1AEC22}"/>
              </a:ext>
            </a:extLst>
          </p:cNvPr>
          <p:cNvSpPr>
            <a:spLocks noGrp="1"/>
          </p:cNvSpPr>
          <p:nvPr>
            <p:ph type="ftr" sz="quarter" idx="11"/>
          </p:nvPr>
        </p:nvSpPr>
        <p:spPr/>
        <p:txBody>
          <a:bodyPr/>
          <a:lstStyle/>
          <a:p>
            <a:pPr>
              <a:defRPr/>
            </a:pPr>
            <a:endParaRPr lang="zh-CN" altLang="en-US"/>
          </a:p>
        </p:txBody>
      </p:sp>
      <p:sp>
        <p:nvSpPr>
          <p:cNvPr id="6" name="灯片编号占位符 5">
            <a:extLst>
              <a:ext uri="{FF2B5EF4-FFF2-40B4-BE49-F238E27FC236}">
                <a16:creationId xmlns:a16="http://schemas.microsoft.com/office/drawing/2014/main" id="{7EB4DA62-3BA3-0188-918F-E2B9EA1CF693}"/>
              </a:ext>
            </a:extLst>
          </p:cNvPr>
          <p:cNvSpPr>
            <a:spLocks noGrp="1"/>
          </p:cNvSpPr>
          <p:nvPr>
            <p:ph type="sldNum" sz="quarter" idx="12"/>
          </p:nvPr>
        </p:nvSpPr>
        <p:spPr/>
        <p:txBody>
          <a:bodyPr/>
          <a:lstStyle/>
          <a:p>
            <a:pPr>
              <a:defRPr/>
            </a:pPr>
            <a:fld id="{2B317634-507A-48FB-9CBF-D7BE4DF969C3}" type="slidenum">
              <a:rPr lang="zh-CN" altLang="en-US" smtClean="0"/>
              <a:pPr>
                <a:defRPr/>
              </a:pPr>
              <a:t>‹#›</a:t>
            </a:fld>
            <a:endParaRPr lang="zh-CN" altLang="en-US"/>
          </a:p>
        </p:txBody>
      </p:sp>
      <p:pic>
        <p:nvPicPr>
          <p:cNvPr id="8" name="图片 7">
            <a:extLst>
              <a:ext uri="{FF2B5EF4-FFF2-40B4-BE49-F238E27FC236}">
                <a16:creationId xmlns:a16="http://schemas.microsoft.com/office/drawing/2014/main" id="{37671D98-2E3C-554B-9419-ADD8DD593E6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521" y="0"/>
            <a:ext cx="18758496" cy="2915895"/>
          </a:xfrm>
          <a:prstGeom prst="rect">
            <a:avLst/>
          </a:prstGeom>
        </p:spPr>
      </p:pic>
    </p:spTree>
    <p:extLst>
      <p:ext uri="{BB962C8B-B14F-4D97-AF65-F5344CB8AC3E}">
        <p14:creationId xmlns:p14="http://schemas.microsoft.com/office/powerpoint/2010/main" val="17700391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053F18B-82A1-6034-1D5C-3CE300B9211B}"/>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52417CDD-88AA-7CC9-20FE-28D603392C78}"/>
              </a:ext>
            </a:extLst>
          </p:cNvPr>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4E30C7D8-D309-5246-A8DF-CA45B5A200C1}"/>
              </a:ext>
            </a:extLst>
          </p:cNvPr>
          <p:cNvSpPr>
            <a:spLocks noGrp="1"/>
          </p:cNvSpPr>
          <p:nvPr>
            <p:ph type="dt" sz="half" idx="10"/>
          </p:nvPr>
        </p:nvSpPr>
        <p:spPr/>
        <p:txBody>
          <a:bodyPr/>
          <a:lstStyle/>
          <a:p>
            <a:pPr>
              <a:defRPr/>
            </a:pPr>
            <a:fld id="{608EED52-4752-4808-85E5-C90A6622F75E}" type="datetimeFigureOut">
              <a:rPr lang="zh-CN" altLang="en-US" smtClean="0"/>
              <a:pPr>
                <a:defRPr/>
              </a:pPr>
              <a:t>2025/8/31</a:t>
            </a:fld>
            <a:endParaRPr lang="zh-CN" altLang="en-US"/>
          </a:p>
        </p:txBody>
      </p:sp>
      <p:sp>
        <p:nvSpPr>
          <p:cNvPr id="5" name="页脚占位符 4">
            <a:extLst>
              <a:ext uri="{FF2B5EF4-FFF2-40B4-BE49-F238E27FC236}">
                <a16:creationId xmlns:a16="http://schemas.microsoft.com/office/drawing/2014/main" id="{0A0F4930-2E92-A394-AA1F-AC4923C41A1C}"/>
              </a:ext>
            </a:extLst>
          </p:cNvPr>
          <p:cNvSpPr>
            <a:spLocks noGrp="1"/>
          </p:cNvSpPr>
          <p:nvPr>
            <p:ph type="ftr" sz="quarter" idx="11"/>
          </p:nvPr>
        </p:nvSpPr>
        <p:spPr/>
        <p:txBody>
          <a:bodyPr/>
          <a:lstStyle/>
          <a:p>
            <a:pPr>
              <a:defRPr/>
            </a:pPr>
            <a:endParaRPr lang="zh-CN" altLang="en-US"/>
          </a:p>
        </p:txBody>
      </p:sp>
      <p:sp>
        <p:nvSpPr>
          <p:cNvPr id="6" name="灯片编号占位符 5">
            <a:extLst>
              <a:ext uri="{FF2B5EF4-FFF2-40B4-BE49-F238E27FC236}">
                <a16:creationId xmlns:a16="http://schemas.microsoft.com/office/drawing/2014/main" id="{A3545B19-3432-A265-4FCC-711B0542E3B3}"/>
              </a:ext>
            </a:extLst>
          </p:cNvPr>
          <p:cNvSpPr>
            <a:spLocks noGrp="1"/>
          </p:cNvSpPr>
          <p:nvPr>
            <p:ph type="sldNum" sz="quarter" idx="12"/>
          </p:nvPr>
        </p:nvSpPr>
        <p:spPr/>
        <p:txBody>
          <a:bodyPr/>
          <a:lstStyle/>
          <a:p>
            <a:pPr>
              <a:defRPr/>
            </a:pPr>
            <a:fld id="{CA2E4080-1B74-40AE-8A06-9EC41C6988A2}" type="slidenum">
              <a:rPr lang="zh-CN" altLang="en-US" smtClean="0"/>
              <a:pPr>
                <a:defRPr/>
              </a:pPr>
              <a:t>‹#›</a:t>
            </a:fld>
            <a:endParaRPr lang="zh-CN" altLang="en-US"/>
          </a:p>
        </p:txBody>
      </p:sp>
    </p:spTree>
    <p:extLst>
      <p:ext uri="{BB962C8B-B14F-4D97-AF65-F5344CB8AC3E}">
        <p14:creationId xmlns:p14="http://schemas.microsoft.com/office/powerpoint/2010/main" val="4168819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2C0828B7-2800-9934-DAE2-4E44FFC2CEB9}"/>
              </a:ext>
            </a:extLst>
          </p:cNvPr>
          <p:cNvSpPr>
            <a:spLocks noGrp="1"/>
          </p:cNvSpPr>
          <p:nvPr>
            <p:ph type="title" orient="vert"/>
          </p:nvPr>
        </p:nvSpPr>
        <p:spPr>
          <a:xfrm>
            <a:off x="13398629" y="1771955"/>
            <a:ext cx="4037141" cy="28204904"/>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39C34AD0-5139-5F17-6D27-F4896F2D1487}"/>
              </a:ext>
            </a:extLst>
          </p:cNvPr>
          <p:cNvSpPr>
            <a:spLocks noGrp="1"/>
          </p:cNvSpPr>
          <p:nvPr>
            <p:ph type="body" orient="vert" idx="1"/>
          </p:nvPr>
        </p:nvSpPr>
        <p:spPr>
          <a:xfrm>
            <a:off x="1287205" y="1771955"/>
            <a:ext cx="11877387" cy="28204904"/>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D3EF7380-517B-7D63-5925-87D8767A989C}"/>
              </a:ext>
            </a:extLst>
          </p:cNvPr>
          <p:cNvSpPr>
            <a:spLocks noGrp="1"/>
          </p:cNvSpPr>
          <p:nvPr>
            <p:ph type="dt" sz="half" idx="10"/>
          </p:nvPr>
        </p:nvSpPr>
        <p:spPr/>
        <p:txBody>
          <a:bodyPr/>
          <a:lstStyle/>
          <a:p>
            <a:pPr>
              <a:defRPr/>
            </a:pPr>
            <a:fld id="{03634C69-4122-481C-B033-A58BF5059606}" type="datetimeFigureOut">
              <a:rPr lang="zh-CN" altLang="en-US" smtClean="0"/>
              <a:pPr>
                <a:defRPr/>
              </a:pPr>
              <a:t>2025/8/31</a:t>
            </a:fld>
            <a:endParaRPr lang="zh-CN" altLang="en-US"/>
          </a:p>
        </p:txBody>
      </p:sp>
      <p:sp>
        <p:nvSpPr>
          <p:cNvPr id="5" name="页脚占位符 4">
            <a:extLst>
              <a:ext uri="{FF2B5EF4-FFF2-40B4-BE49-F238E27FC236}">
                <a16:creationId xmlns:a16="http://schemas.microsoft.com/office/drawing/2014/main" id="{A9781EA4-7C64-79B3-ECDE-F7F264A3C536}"/>
              </a:ext>
            </a:extLst>
          </p:cNvPr>
          <p:cNvSpPr>
            <a:spLocks noGrp="1"/>
          </p:cNvSpPr>
          <p:nvPr>
            <p:ph type="ftr" sz="quarter" idx="11"/>
          </p:nvPr>
        </p:nvSpPr>
        <p:spPr/>
        <p:txBody>
          <a:bodyPr/>
          <a:lstStyle/>
          <a:p>
            <a:pPr>
              <a:defRPr/>
            </a:pPr>
            <a:endParaRPr lang="zh-CN" altLang="en-US"/>
          </a:p>
        </p:txBody>
      </p:sp>
      <p:sp>
        <p:nvSpPr>
          <p:cNvPr id="6" name="灯片编号占位符 5">
            <a:extLst>
              <a:ext uri="{FF2B5EF4-FFF2-40B4-BE49-F238E27FC236}">
                <a16:creationId xmlns:a16="http://schemas.microsoft.com/office/drawing/2014/main" id="{F3B38649-0168-98D2-3FD7-154CDB482333}"/>
              </a:ext>
            </a:extLst>
          </p:cNvPr>
          <p:cNvSpPr>
            <a:spLocks noGrp="1"/>
          </p:cNvSpPr>
          <p:nvPr>
            <p:ph type="sldNum" sz="quarter" idx="12"/>
          </p:nvPr>
        </p:nvSpPr>
        <p:spPr/>
        <p:txBody>
          <a:bodyPr/>
          <a:lstStyle/>
          <a:p>
            <a:pPr>
              <a:defRPr/>
            </a:pPr>
            <a:fld id="{4DD2EC32-61B6-486C-B359-39650ACA07DC}" type="slidenum">
              <a:rPr lang="zh-CN" altLang="en-US" smtClean="0"/>
              <a:pPr>
                <a:defRPr/>
              </a:pPr>
              <a:t>‹#›</a:t>
            </a:fld>
            <a:endParaRPr lang="zh-CN" altLang="en-US"/>
          </a:p>
        </p:txBody>
      </p:sp>
    </p:spTree>
    <p:extLst>
      <p:ext uri="{BB962C8B-B14F-4D97-AF65-F5344CB8AC3E}">
        <p14:creationId xmlns:p14="http://schemas.microsoft.com/office/powerpoint/2010/main" val="22586180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5456ADC-60E7-E3DE-E421-6BF2EA8A5720}"/>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066C9795-FAB2-7EC7-763F-CCA18CC135C0}"/>
              </a:ext>
            </a:extLst>
          </p:cNvPr>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A8821AD7-86D9-D911-F404-A8F85DDC8D6F}"/>
              </a:ext>
            </a:extLst>
          </p:cNvPr>
          <p:cNvSpPr>
            <a:spLocks noGrp="1"/>
          </p:cNvSpPr>
          <p:nvPr>
            <p:ph type="dt" sz="half" idx="10"/>
          </p:nvPr>
        </p:nvSpPr>
        <p:spPr/>
        <p:txBody>
          <a:bodyPr/>
          <a:lstStyle/>
          <a:p>
            <a:pPr>
              <a:defRPr/>
            </a:pPr>
            <a:fld id="{6D53235C-DD1B-4231-84CE-109F650292D7}" type="datetimeFigureOut">
              <a:rPr lang="zh-CN" altLang="en-US" smtClean="0"/>
              <a:pPr>
                <a:defRPr/>
              </a:pPr>
              <a:t>2025/8/31</a:t>
            </a:fld>
            <a:endParaRPr lang="zh-CN" altLang="en-US"/>
          </a:p>
        </p:txBody>
      </p:sp>
      <p:sp>
        <p:nvSpPr>
          <p:cNvPr id="5" name="页脚占位符 4">
            <a:extLst>
              <a:ext uri="{FF2B5EF4-FFF2-40B4-BE49-F238E27FC236}">
                <a16:creationId xmlns:a16="http://schemas.microsoft.com/office/drawing/2014/main" id="{1461920D-F311-FC02-AB1A-325825BBED4B}"/>
              </a:ext>
            </a:extLst>
          </p:cNvPr>
          <p:cNvSpPr>
            <a:spLocks noGrp="1"/>
          </p:cNvSpPr>
          <p:nvPr>
            <p:ph type="ftr" sz="quarter" idx="11"/>
          </p:nvPr>
        </p:nvSpPr>
        <p:spPr/>
        <p:txBody>
          <a:bodyPr/>
          <a:lstStyle/>
          <a:p>
            <a:pPr>
              <a:defRPr/>
            </a:pPr>
            <a:endParaRPr lang="zh-CN" altLang="en-US"/>
          </a:p>
        </p:txBody>
      </p:sp>
      <p:sp>
        <p:nvSpPr>
          <p:cNvPr id="6" name="灯片编号占位符 5">
            <a:extLst>
              <a:ext uri="{FF2B5EF4-FFF2-40B4-BE49-F238E27FC236}">
                <a16:creationId xmlns:a16="http://schemas.microsoft.com/office/drawing/2014/main" id="{D7FCB1B5-B044-ABFF-5662-88647334EA68}"/>
              </a:ext>
            </a:extLst>
          </p:cNvPr>
          <p:cNvSpPr>
            <a:spLocks noGrp="1"/>
          </p:cNvSpPr>
          <p:nvPr>
            <p:ph type="sldNum" sz="quarter" idx="12"/>
          </p:nvPr>
        </p:nvSpPr>
        <p:spPr/>
        <p:txBody>
          <a:bodyPr/>
          <a:lstStyle/>
          <a:p>
            <a:pPr>
              <a:defRPr/>
            </a:pPr>
            <a:fld id="{BF88952C-36E1-4852-B7B8-B362496B3167}" type="slidenum">
              <a:rPr lang="zh-CN" altLang="en-US" smtClean="0"/>
              <a:pPr>
                <a:defRPr/>
              </a:pPr>
              <a:t>‹#›</a:t>
            </a:fld>
            <a:endParaRPr lang="zh-CN" altLang="en-US"/>
          </a:p>
        </p:txBody>
      </p:sp>
    </p:spTree>
    <p:extLst>
      <p:ext uri="{BB962C8B-B14F-4D97-AF65-F5344CB8AC3E}">
        <p14:creationId xmlns:p14="http://schemas.microsoft.com/office/powerpoint/2010/main" val="24760870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08A06F5-9261-34CD-582E-F234978F8D4F}"/>
              </a:ext>
            </a:extLst>
          </p:cNvPr>
          <p:cNvSpPr>
            <a:spLocks noGrp="1"/>
          </p:cNvSpPr>
          <p:nvPr>
            <p:ph type="title"/>
          </p:nvPr>
        </p:nvSpPr>
        <p:spPr>
          <a:xfrm>
            <a:off x="1277453" y="8297377"/>
            <a:ext cx="16148566" cy="13844359"/>
          </a:xfrm>
        </p:spPr>
        <p:txBody>
          <a:bodyPr anchor="b"/>
          <a:lstStyle>
            <a:lvl1pPr>
              <a:defRPr sz="9214"/>
            </a:lvl1pPr>
          </a:lstStyle>
          <a:p>
            <a:r>
              <a:rPr lang="zh-CN" altLang="en-US"/>
              <a:t>单击此处编辑母版标题样式</a:t>
            </a:r>
          </a:p>
        </p:txBody>
      </p:sp>
      <p:sp>
        <p:nvSpPr>
          <p:cNvPr id="3" name="文本占位符 2">
            <a:extLst>
              <a:ext uri="{FF2B5EF4-FFF2-40B4-BE49-F238E27FC236}">
                <a16:creationId xmlns:a16="http://schemas.microsoft.com/office/drawing/2014/main" id="{2A982EF0-6DD2-3CDF-3FEE-BF43FD82BD60}"/>
              </a:ext>
            </a:extLst>
          </p:cNvPr>
          <p:cNvSpPr>
            <a:spLocks noGrp="1"/>
          </p:cNvSpPr>
          <p:nvPr>
            <p:ph type="body" idx="1"/>
          </p:nvPr>
        </p:nvSpPr>
        <p:spPr>
          <a:xfrm>
            <a:off x="1277453" y="22272709"/>
            <a:ext cx="16148566" cy="7280422"/>
          </a:xfrm>
        </p:spPr>
        <p:txBody>
          <a:bodyPr/>
          <a:lstStyle>
            <a:lvl1pPr marL="0" indent="0">
              <a:buNone/>
              <a:defRPr sz="3686">
                <a:solidFill>
                  <a:schemeClr val="tx1">
                    <a:tint val="75000"/>
                  </a:schemeClr>
                </a:solidFill>
              </a:defRPr>
            </a:lvl1pPr>
            <a:lvl2pPr marL="702122" indent="0">
              <a:buNone/>
              <a:defRPr sz="3071">
                <a:solidFill>
                  <a:schemeClr val="tx1">
                    <a:tint val="75000"/>
                  </a:schemeClr>
                </a:solidFill>
              </a:defRPr>
            </a:lvl2pPr>
            <a:lvl3pPr marL="1404244" indent="0">
              <a:buNone/>
              <a:defRPr sz="2764">
                <a:solidFill>
                  <a:schemeClr val="tx1">
                    <a:tint val="75000"/>
                  </a:schemeClr>
                </a:solidFill>
              </a:defRPr>
            </a:lvl3pPr>
            <a:lvl4pPr marL="2106366" indent="0">
              <a:buNone/>
              <a:defRPr sz="2457">
                <a:solidFill>
                  <a:schemeClr val="tx1">
                    <a:tint val="75000"/>
                  </a:schemeClr>
                </a:solidFill>
              </a:defRPr>
            </a:lvl4pPr>
            <a:lvl5pPr marL="2808488" indent="0">
              <a:buNone/>
              <a:defRPr sz="2457">
                <a:solidFill>
                  <a:schemeClr val="tx1">
                    <a:tint val="75000"/>
                  </a:schemeClr>
                </a:solidFill>
              </a:defRPr>
            </a:lvl5pPr>
            <a:lvl6pPr marL="3510610" indent="0">
              <a:buNone/>
              <a:defRPr sz="2457">
                <a:solidFill>
                  <a:schemeClr val="tx1">
                    <a:tint val="75000"/>
                  </a:schemeClr>
                </a:solidFill>
              </a:defRPr>
            </a:lvl6pPr>
            <a:lvl7pPr marL="4212732" indent="0">
              <a:buNone/>
              <a:defRPr sz="2457">
                <a:solidFill>
                  <a:schemeClr val="tx1">
                    <a:tint val="75000"/>
                  </a:schemeClr>
                </a:solidFill>
              </a:defRPr>
            </a:lvl7pPr>
            <a:lvl8pPr marL="4914854" indent="0">
              <a:buNone/>
              <a:defRPr sz="2457">
                <a:solidFill>
                  <a:schemeClr val="tx1">
                    <a:tint val="75000"/>
                  </a:schemeClr>
                </a:solidFill>
              </a:defRPr>
            </a:lvl8pPr>
            <a:lvl9pPr marL="5616976" indent="0">
              <a:buNone/>
              <a:defRPr sz="2457">
                <a:solidFill>
                  <a:schemeClr val="tx1">
                    <a:tint val="75000"/>
                  </a:schemeClr>
                </a:solidFill>
              </a:defRPr>
            </a:lvl9pPr>
          </a:lstStyle>
          <a:p>
            <a:pPr lvl="0"/>
            <a:r>
              <a:rPr lang="zh-CN" altLang="en-US"/>
              <a:t>单击此处编辑母版文本样式</a:t>
            </a:r>
          </a:p>
        </p:txBody>
      </p:sp>
      <p:sp>
        <p:nvSpPr>
          <p:cNvPr id="4" name="日期占位符 3">
            <a:extLst>
              <a:ext uri="{FF2B5EF4-FFF2-40B4-BE49-F238E27FC236}">
                <a16:creationId xmlns:a16="http://schemas.microsoft.com/office/drawing/2014/main" id="{3F28E23D-C533-268C-1748-D4C813C659E7}"/>
              </a:ext>
            </a:extLst>
          </p:cNvPr>
          <p:cNvSpPr>
            <a:spLocks noGrp="1"/>
          </p:cNvSpPr>
          <p:nvPr>
            <p:ph type="dt" sz="half" idx="10"/>
          </p:nvPr>
        </p:nvSpPr>
        <p:spPr/>
        <p:txBody>
          <a:bodyPr/>
          <a:lstStyle/>
          <a:p>
            <a:pPr>
              <a:defRPr/>
            </a:pPr>
            <a:fld id="{F0EB169B-285B-4BA0-89A3-84D97FBA779D}" type="datetimeFigureOut">
              <a:rPr lang="zh-CN" altLang="en-US" smtClean="0"/>
              <a:pPr>
                <a:defRPr/>
              </a:pPr>
              <a:t>2025/8/31</a:t>
            </a:fld>
            <a:endParaRPr lang="zh-CN" altLang="en-US"/>
          </a:p>
        </p:txBody>
      </p:sp>
      <p:sp>
        <p:nvSpPr>
          <p:cNvPr id="5" name="页脚占位符 4">
            <a:extLst>
              <a:ext uri="{FF2B5EF4-FFF2-40B4-BE49-F238E27FC236}">
                <a16:creationId xmlns:a16="http://schemas.microsoft.com/office/drawing/2014/main" id="{CA4A59BE-4902-BD4B-606C-E9B49897C22C}"/>
              </a:ext>
            </a:extLst>
          </p:cNvPr>
          <p:cNvSpPr>
            <a:spLocks noGrp="1"/>
          </p:cNvSpPr>
          <p:nvPr>
            <p:ph type="ftr" sz="quarter" idx="11"/>
          </p:nvPr>
        </p:nvSpPr>
        <p:spPr/>
        <p:txBody>
          <a:bodyPr/>
          <a:lstStyle/>
          <a:p>
            <a:pPr>
              <a:defRPr/>
            </a:pPr>
            <a:endParaRPr lang="zh-CN" altLang="en-US"/>
          </a:p>
        </p:txBody>
      </p:sp>
      <p:sp>
        <p:nvSpPr>
          <p:cNvPr id="6" name="灯片编号占位符 5">
            <a:extLst>
              <a:ext uri="{FF2B5EF4-FFF2-40B4-BE49-F238E27FC236}">
                <a16:creationId xmlns:a16="http://schemas.microsoft.com/office/drawing/2014/main" id="{49CCC4A7-2025-F90F-F92F-760EFEE12DDF}"/>
              </a:ext>
            </a:extLst>
          </p:cNvPr>
          <p:cNvSpPr>
            <a:spLocks noGrp="1"/>
          </p:cNvSpPr>
          <p:nvPr>
            <p:ph type="sldNum" sz="quarter" idx="12"/>
          </p:nvPr>
        </p:nvSpPr>
        <p:spPr/>
        <p:txBody>
          <a:bodyPr/>
          <a:lstStyle/>
          <a:p>
            <a:pPr>
              <a:defRPr/>
            </a:pPr>
            <a:fld id="{B1B3B653-B2A8-4DAE-8DB6-EABA6F21FF51}" type="slidenum">
              <a:rPr lang="zh-CN" altLang="en-US" smtClean="0"/>
              <a:pPr>
                <a:defRPr/>
              </a:pPr>
              <a:t>‹#›</a:t>
            </a:fld>
            <a:endParaRPr lang="zh-CN" altLang="en-US"/>
          </a:p>
        </p:txBody>
      </p:sp>
    </p:spTree>
    <p:extLst>
      <p:ext uri="{BB962C8B-B14F-4D97-AF65-F5344CB8AC3E}">
        <p14:creationId xmlns:p14="http://schemas.microsoft.com/office/powerpoint/2010/main" val="2415478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B01D52D-E1F8-95D9-BF2F-0CA4D7F9DD48}"/>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7A622ACC-795E-F27D-8354-3DAA7BD31A43}"/>
              </a:ext>
            </a:extLst>
          </p:cNvPr>
          <p:cNvSpPr>
            <a:spLocks noGrp="1"/>
          </p:cNvSpPr>
          <p:nvPr>
            <p:ph sz="half" idx="1"/>
          </p:nvPr>
        </p:nvSpPr>
        <p:spPr>
          <a:xfrm>
            <a:off x="1287205" y="8859775"/>
            <a:ext cx="7957264" cy="21117084"/>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a:extLst>
              <a:ext uri="{FF2B5EF4-FFF2-40B4-BE49-F238E27FC236}">
                <a16:creationId xmlns:a16="http://schemas.microsoft.com/office/drawing/2014/main" id="{BDB9AADD-6243-A0D9-0AF6-6664DC7915E9}"/>
              </a:ext>
            </a:extLst>
          </p:cNvPr>
          <p:cNvSpPr>
            <a:spLocks noGrp="1"/>
          </p:cNvSpPr>
          <p:nvPr>
            <p:ph sz="half" idx="2"/>
          </p:nvPr>
        </p:nvSpPr>
        <p:spPr>
          <a:xfrm>
            <a:off x="9478506" y="8859775"/>
            <a:ext cx="7957264" cy="21117084"/>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a:extLst>
              <a:ext uri="{FF2B5EF4-FFF2-40B4-BE49-F238E27FC236}">
                <a16:creationId xmlns:a16="http://schemas.microsoft.com/office/drawing/2014/main" id="{41AB0127-9723-4F23-7F1B-84C66E595EBB}"/>
              </a:ext>
            </a:extLst>
          </p:cNvPr>
          <p:cNvSpPr>
            <a:spLocks noGrp="1"/>
          </p:cNvSpPr>
          <p:nvPr>
            <p:ph type="dt" sz="half" idx="10"/>
          </p:nvPr>
        </p:nvSpPr>
        <p:spPr/>
        <p:txBody>
          <a:bodyPr/>
          <a:lstStyle/>
          <a:p>
            <a:pPr>
              <a:defRPr/>
            </a:pPr>
            <a:fld id="{E3A25422-28D7-4EC2-9675-C6A32C1B7003}" type="datetimeFigureOut">
              <a:rPr lang="zh-CN" altLang="en-US" smtClean="0"/>
              <a:pPr>
                <a:defRPr/>
              </a:pPr>
              <a:t>2025/8/31</a:t>
            </a:fld>
            <a:endParaRPr lang="zh-CN" altLang="en-US"/>
          </a:p>
        </p:txBody>
      </p:sp>
      <p:sp>
        <p:nvSpPr>
          <p:cNvPr id="6" name="页脚占位符 5">
            <a:extLst>
              <a:ext uri="{FF2B5EF4-FFF2-40B4-BE49-F238E27FC236}">
                <a16:creationId xmlns:a16="http://schemas.microsoft.com/office/drawing/2014/main" id="{9A31E431-CA7B-1535-301D-91D41DACCCA4}"/>
              </a:ext>
            </a:extLst>
          </p:cNvPr>
          <p:cNvSpPr>
            <a:spLocks noGrp="1"/>
          </p:cNvSpPr>
          <p:nvPr>
            <p:ph type="ftr" sz="quarter" idx="11"/>
          </p:nvPr>
        </p:nvSpPr>
        <p:spPr/>
        <p:txBody>
          <a:bodyPr/>
          <a:lstStyle/>
          <a:p>
            <a:pPr>
              <a:defRPr/>
            </a:pPr>
            <a:endParaRPr lang="zh-CN" altLang="en-US"/>
          </a:p>
        </p:txBody>
      </p:sp>
      <p:sp>
        <p:nvSpPr>
          <p:cNvPr id="7" name="灯片编号占位符 6">
            <a:extLst>
              <a:ext uri="{FF2B5EF4-FFF2-40B4-BE49-F238E27FC236}">
                <a16:creationId xmlns:a16="http://schemas.microsoft.com/office/drawing/2014/main" id="{3D3E7018-01BB-5183-9292-5FB08EBD4D9A}"/>
              </a:ext>
            </a:extLst>
          </p:cNvPr>
          <p:cNvSpPr>
            <a:spLocks noGrp="1"/>
          </p:cNvSpPr>
          <p:nvPr>
            <p:ph type="sldNum" sz="quarter" idx="12"/>
          </p:nvPr>
        </p:nvSpPr>
        <p:spPr/>
        <p:txBody>
          <a:bodyPr/>
          <a:lstStyle/>
          <a:p>
            <a:pPr>
              <a:defRPr/>
            </a:pPr>
            <a:fld id="{F0501D84-8CB6-4905-85AC-2F3CB94ECA9A}" type="slidenum">
              <a:rPr lang="zh-CN" altLang="en-US" smtClean="0"/>
              <a:pPr>
                <a:defRPr/>
              </a:pPr>
              <a:t>‹#›</a:t>
            </a:fld>
            <a:endParaRPr lang="zh-CN" altLang="en-US"/>
          </a:p>
        </p:txBody>
      </p:sp>
    </p:spTree>
    <p:extLst>
      <p:ext uri="{BB962C8B-B14F-4D97-AF65-F5344CB8AC3E}">
        <p14:creationId xmlns:p14="http://schemas.microsoft.com/office/powerpoint/2010/main" val="37708320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2C3A9F5-B86D-4A84-355C-85D76BDE78B2}"/>
              </a:ext>
            </a:extLst>
          </p:cNvPr>
          <p:cNvSpPr>
            <a:spLocks noGrp="1"/>
          </p:cNvSpPr>
          <p:nvPr>
            <p:ph type="title"/>
          </p:nvPr>
        </p:nvSpPr>
        <p:spPr>
          <a:xfrm>
            <a:off x="1289643" y="1771957"/>
            <a:ext cx="16148566" cy="6432970"/>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F5FF9896-85EC-7630-0F15-745CA4BAAE55}"/>
              </a:ext>
            </a:extLst>
          </p:cNvPr>
          <p:cNvSpPr>
            <a:spLocks noGrp="1"/>
          </p:cNvSpPr>
          <p:nvPr>
            <p:ph type="body" idx="1"/>
          </p:nvPr>
        </p:nvSpPr>
        <p:spPr>
          <a:xfrm>
            <a:off x="1289644" y="8158700"/>
            <a:ext cx="7920695" cy="3998453"/>
          </a:xfrm>
        </p:spPr>
        <p:txBody>
          <a:bodyPr anchor="b"/>
          <a:lstStyle>
            <a:lvl1pPr marL="0" indent="0">
              <a:buNone/>
              <a:defRPr sz="3686" b="1"/>
            </a:lvl1pPr>
            <a:lvl2pPr marL="702122" indent="0">
              <a:buNone/>
              <a:defRPr sz="3071" b="1"/>
            </a:lvl2pPr>
            <a:lvl3pPr marL="1404244" indent="0">
              <a:buNone/>
              <a:defRPr sz="2764" b="1"/>
            </a:lvl3pPr>
            <a:lvl4pPr marL="2106366" indent="0">
              <a:buNone/>
              <a:defRPr sz="2457" b="1"/>
            </a:lvl4pPr>
            <a:lvl5pPr marL="2808488" indent="0">
              <a:buNone/>
              <a:defRPr sz="2457" b="1"/>
            </a:lvl5pPr>
            <a:lvl6pPr marL="3510610" indent="0">
              <a:buNone/>
              <a:defRPr sz="2457" b="1"/>
            </a:lvl6pPr>
            <a:lvl7pPr marL="4212732" indent="0">
              <a:buNone/>
              <a:defRPr sz="2457" b="1"/>
            </a:lvl7pPr>
            <a:lvl8pPr marL="4914854" indent="0">
              <a:buNone/>
              <a:defRPr sz="2457" b="1"/>
            </a:lvl8pPr>
            <a:lvl9pPr marL="5616976" indent="0">
              <a:buNone/>
              <a:defRPr sz="2457" b="1"/>
            </a:lvl9pPr>
          </a:lstStyle>
          <a:p>
            <a:pPr lvl="0"/>
            <a:r>
              <a:rPr lang="zh-CN" altLang="en-US"/>
              <a:t>单击此处编辑母版文本样式</a:t>
            </a:r>
          </a:p>
        </p:txBody>
      </p:sp>
      <p:sp>
        <p:nvSpPr>
          <p:cNvPr id="4" name="内容占位符 3">
            <a:extLst>
              <a:ext uri="{FF2B5EF4-FFF2-40B4-BE49-F238E27FC236}">
                <a16:creationId xmlns:a16="http://schemas.microsoft.com/office/drawing/2014/main" id="{FA1A81DF-80EE-B19E-FC0F-CB2F628C9E58}"/>
              </a:ext>
            </a:extLst>
          </p:cNvPr>
          <p:cNvSpPr>
            <a:spLocks noGrp="1"/>
          </p:cNvSpPr>
          <p:nvPr>
            <p:ph sz="half" idx="2"/>
          </p:nvPr>
        </p:nvSpPr>
        <p:spPr>
          <a:xfrm>
            <a:off x="1289644" y="12157152"/>
            <a:ext cx="7920695" cy="17881340"/>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a:extLst>
              <a:ext uri="{FF2B5EF4-FFF2-40B4-BE49-F238E27FC236}">
                <a16:creationId xmlns:a16="http://schemas.microsoft.com/office/drawing/2014/main" id="{A5F3539C-B0FC-C6EB-D216-7FF7EAAE1982}"/>
              </a:ext>
            </a:extLst>
          </p:cNvPr>
          <p:cNvSpPr>
            <a:spLocks noGrp="1"/>
          </p:cNvSpPr>
          <p:nvPr>
            <p:ph type="body" sz="quarter" idx="3"/>
          </p:nvPr>
        </p:nvSpPr>
        <p:spPr>
          <a:xfrm>
            <a:off x="9478506" y="8158700"/>
            <a:ext cx="7959703" cy="3998453"/>
          </a:xfrm>
        </p:spPr>
        <p:txBody>
          <a:bodyPr anchor="b"/>
          <a:lstStyle>
            <a:lvl1pPr marL="0" indent="0">
              <a:buNone/>
              <a:defRPr sz="3686" b="1"/>
            </a:lvl1pPr>
            <a:lvl2pPr marL="702122" indent="0">
              <a:buNone/>
              <a:defRPr sz="3071" b="1"/>
            </a:lvl2pPr>
            <a:lvl3pPr marL="1404244" indent="0">
              <a:buNone/>
              <a:defRPr sz="2764" b="1"/>
            </a:lvl3pPr>
            <a:lvl4pPr marL="2106366" indent="0">
              <a:buNone/>
              <a:defRPr sz="2457" b="1"/>
            </a:lvl4pPr>
            <a:lvl5pPr marL="2808488" indent="0">
              <a:buNone/>
              <a:defRPr sz="2457" b="1"/>
            </a:lvl5pPr>
            <a:lvl6pPr marL="3510610" indent="0">
              <a:buNone/>
              <a:defRPr sz="2457" b="1"/>
            </a:lvl6pPr>
            <a:lvl7pPr marL="4212732" indent="0">
              <a:buNone/>
              <a:defRPr sz="2457" b="1"/>
            </a:lvl7pPr>
            <a:lvl8pPr marL="4914854" indent="0">
              <a:buNone/>
              <a:defRPr sz="2457" b="1"/>
            </a:lvl8pPr>
            <a:lvl9pPr marL="5616976" indent="0">
              <a:buNone/>
              <a:defRPr sz="2457" b="1"/>
            </a:lvl9pPr>
          </a:lstStyle>
          <a:p>
            <a:pPr lvl="0"/>
            <a:r>
              <a:rPr lang="zh-CN" altLang="en-US"/>
              <a:t>单击此处编辑母版文本样式</a:t>
            </a:r>
          </a:p>
        </p:txBody>
      </p:sp>
      <p:sp>
        <p:nvSpPr>
          <p:cNvPr id="6" name="内容占位符 5">
            <a:extLst>
              <a:ext uri="{FF2B5EF4-FFF2-40B4-BE49-F238E27FC236}">
                <a16:creationId xmlns:a16="http://schemas.microsoft.com/office/drawing/2014/main" id="{8E92EC41-B73C-EA5C-35F6-771F9883E555}"/>
              </a:ext>
            </a:extLst>
          </p:cNvPr>
          <p:cNvSpPr>
            <a:spLocks noGrp="1"/>
          </p:cNvSpPr>
          <p:nvPr>
            <p:ph sz="quarter" idx="4"/>
          </p:nvPr>
        </p:nvSpPr>
        <p:spPr>
          <a:xfrm>
            <a:off x="9478506" y="12157152"/>
            <a:ext cx="7959703" cy="17881340"/>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a:extLst>
              <a:ext uri="{FF2B5EF4-FFF2-40B4-BE49-F238E27FC236}">
                <a16:creationId xmlns:a16="http://schemas.microsoft.com/office/drawing/2014/main" id="{8BB6B951-F8D2-C988-F9F1-2D592F91359B}"/>
              </a:ext>
            </a:extLst>
          </p:cNvPr>
          <p:cNvSpPr>
            <a:spLocks noGrp="1"/>
          </p:cNvSpPr>
          <p:nvPr>
            <p:ph type="dt" sz="half" idx="10"/>
          </p:nvPr>
        </p:nvSpPr>
        <p:spPr/>
        <p:txBody>
          <a:bodyPr/>
          <a:lstStyle/>
          <a:p>
            <a:pPr>
              <a:defRPr/>
            </a:pPr>
            <a:fld id="{1946D20D-4D7B-454C-84BF-41201E79F89B}" type="datetimeFigureOut">
              <a:rPr lang="zh-CN" altLang="en-US" smtClean="0"/>
              <a:pPr>
                <a:defRPr/>
              </a:pPr>
              <a:t>2025/8/31</a:t>
            </a:fld>
            <a:endParaRPr lang="zh-CN" altLang="en-US"/>
          </a:p>
        </p:txBody>
      </p:sp>
      <p:sp>
        <p:nvSpPr>
          <p:cNvPr id="8" name="页脚占位符 7">
            <a:extLst>
              <a:ext uri="{FF2B5EF4-FFF2-40B4-BE49-F238E27FC236}">
                <a16:creationId xmlns:a16="http://schemas.microsoft.com/office/drawing/2014/main" id="{02AEDA90-3956-3117-0222-A7E7C7537DF5}"/>
              </a:ext>
            </a:extLst>
          </p:cNvPr>
          <p:cNvSpPr>
            <a:spLocks noGrp="1"/>
          </p:cNvSpPr>
          <p:nvPr>
            <p:ph type="ftr" sz="quarter" idx="11"/>
          </p:nvPr>
        </p:nvSpPr>
        <p:spPr/>
        <p:txBody>
          <a:bodyPr/>
          <a:lstStyle/>
          <a:p>
            <a:pPr>
              <a:defRPr/>
            </a:pPr>
            <a:endParaRPr lang="zh-CN" altLang="en-US"/>
          </a:p>
        </p:txBody>
      </p:sp>
      <p:sp>
        <p:nvSpPr>
          <p:cNvPr id="9" name="灯片编号占位符 8">
            <a:extLst>
              <a:ext uri="{FF2B5EF4-FFF2-40B4-BE49-F238E27FC236}">
                <a16:creationId xmlns:a16="http://schemas.microsoft.com/office/drawing/2014/main" id="{A504108F-BA7A-691F-EC6C-2B43A54358DB}"/>
              </a:ext>
            </a:extLst>
          </p:cNvPr>
          <p:cNvSpPr>
            <a:spLocks noGrp="1"/>
          </p:cNvSpPr>
          <p:nvPr>
            <p:ph type="sldNum" sz="quarter" idx="12"/>
          </p:nvPr>
        </p:nvSpPr>
        <p:spPr/>
        <p:txBody>
          <a:bodyPr/>
          <a:lstStyle/>
          <a:p>
            <a:pPr>
              <a:defRPr/>
            </a:pPr>
            <a:fld id="{54E18A8E-A98D-4219-BE37-B7B1DC7735E0}" type="slidenum">
              <a:rPr lang="zh-CN" altLang="en-US" smtClean="0"/>
              <a:pPr>
                <a:defRPr/>
              </a:pPr>
              <a:t>‹#›</a:t>
            </a:fld>
            <a:endParaRPr lang="zh-CN" altLang="en-US"/>
          </a:p>
        </p:txBody>
      </p:sp>
    </p:spTree>
    <p:extLst>
      <p:ext uri="{BB962C8B-B14F-4D97-AF65-F5344CB8AC3E}">
        <p14:creationId xmlns:p14="http://schemas.microsoft.com/office/powerpoint/2010/main" val="9475675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15EF3DD-5BAB-1D21-C5F5-FA64F3592AA3}"/>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574CD96C-CCC8-53F4-8ECC-4A8E2A652D18}"/>
              </a:ext>
            </a:extLst>
          </p:cNvPr>
          <p:cNvSpPr>
            <a:spLocks noGrp="1"/>
          </p:cNvSpPr>
          <p:nvPr>
            <p:ph type="dt" sz="half" idx="10"/>
          </p:nvPr>
        </p:nvSpPr>
        <p:spPr/>
        <p:txBody>
          <a:bodyPr/>
          <a:lstStyle/>
          <a:p>
            <a:pPr>
              <a:defRPr/>
            </a:pPr>
            <a:fld id="{7DF8E35A-1275-4E43-B66C-67F513B8B32A}" type="datetimeFigureOut">
              <a:rPr lang="zh-CN" altLang="en-US" smtClean="0"/>
              <a:pPr>
                <a:defRPr/>
              </a:pPr>
              <a:t>2025/8/31</a:t>
            </a:fld>
            <a:endParaRPr lang="zh-CN" altLang="en-US"/>
          </a:p>
        </p:txBody>
      </p:sp>
      <p:sp>
        <p:nvSpPr>
          <p:cNvPr id="4" name="页脚占位符 3">
            <a:extLst>
              <a:ext uri="{FF2B5EF4-FFF2-40B4-BE49-F238E27FC236}">
                <a16:creationId xmlns:a16="http://schemas.microsoft.com/office/drawing/2014/main" id="{8F77E7BE-5B14-710C-EE95-2798BE398637}"/>
              </a:ext>
            </a:extLst>
          </p:cNvPr>
          <p:cNvSpPr>
            <a:spLocks noGrp="1"/>
          </p:cNvSpPr>
          <p:nvPr>
            <p:ph type="ftr" sz="quarter" idx="11"/>
          </p:nvPr>
        </p:nvSpPr>
        <p:spPr/>
        <p:txBody>
          <a:bodyPr/>
          <a:lstStyle/>
          <a:p>
            <a:pPr>
              <a:defRPr/>
            </a:pPr>
            <a:endParaRPr lang="zh-CN" altLang="en-US"/>
          </a:p>
        </p:txBody>
      </p:sp>
      <p:sp>
        <p:nvSpPr>
          <p:cNvPr id="5" name="灯片编号占位符 4">
            <a:extLst>
              <a:ext uri="{FF2B5EF4-FFF2-40B4-BE49-F238E27FC236}">
                <a16:creationId xmlns:a16="http://schemas.microsoft.com/office/drawing/2014/main" id="{828CB07E-9134-56C8-C9EC-93402BD2DA39}"/>
              </a:ext>
            </a:extLst>
          </p:cNvPr>
          <p:cNvSpPr>
            <a:spLocks noGrp="1"/>
          </p:cNvSpPr>
          <p:nvPr>
            <p:ph type="sldNum" sz="quarter" idx="12"/>
          </p:nvPr>
        </p:nvSpPr>
        <p:spPr/>
        <p:txBody>
          <a:bodyPr/>
          <a:lstStyle/>
          <a:p>
            <a:pPr>
              <a:defRPr/>
            </a:pPr>
            <a:fld id="{93C2BB69-0A0D-435D-9ECF-FE29723E95B5}" type="slidenum">
              <a:rPr lang="zh-CN" altLang="en-US" smtClean="0"/>
              <a:pPr>
                <a:defRPr/>
              </a:pPr>
              <a:t>‹#›</a:t>
            </a:fld>
            <a:endParaRPr lang="zh-CN" altLang="en-US"/>
          </a:p>
        </p:txBody>
      </p:sp>
    </p:spTree>
    <p:extLst>
      <p:ext uri="{BB962C8B-B14F-4D97-AF65-F5344CB8AC3E}">
        <p14:creationId xmlns:p14="http://schemas.microsoft.com/office/powerpoint/2010/main" val="9075721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3D51F534-AF29-3F6D-DBA9-69B2B3858517}"/>
              </a:ext>
            </a:extLst>
          </p:cNvPr>
          <p:cNvSpPr>
            <a:spLocks noGrp="1"/>
          </p:cNvSpPr>
          <p:nvPr>
            <p:ph type="dt" sz="half" idx="10"/>
          </p:nvPr>
        </p:nvSpPr>
        <p:spPr/>
        <p:txBody>
          <a:bodyPr/>
          <a:lstStyle/>
          <a:p>
            <a:pPr>
              <a:defRPr/>
            </a:pPr>
            <a:fld id="{A62BACE5-BEC7-4FEB-A62D-FAD4CD61CAE6}" type="datetimeFigureOut">
              <a:rPr lang="zh-CN" altLang="en-US" smtClean="0"/>
              <a:pPr>
                <a:defRPr/>
              </a:pPr>
              <a:t>2025/8/31</a:t>
            </a:fld>
            <a:endParaRPr lang="zh-CN" altLang="en-US"/>
          </a:p>
        </p:txBody>
      </p:sp>
      <p:sp>
        <p:nvSpPr>
          <p:cNvPr id="3" name="页脚占位符 2">
            <a:extLst>
              <a:ext uri="{FF2B5EF4-FFF2-40B4-BE49-F238E27FC236}">
                <a16:creationId xmlns:a16="http://schemas.microsoft.com/office/drawing/2014/main" id="{AAC9A9FE-36C9-3F39-6AC9-881D63E3C7FB}"/>
              </a:ext>
            </a:extLst>
          </p:cNvPr>
          <p:cNvSpPr>
            <a:spLocks noGrp="1"/>
          </p:cNvSpPr>
          <p:nvPr>
            <p:ph type="ftr" sz="quarter" idx="11"/>
          </p:nvPr>
        </p:nvSpPr>
        <p:spPr/>
        <p:txBody>
          <a:bodyPr/>
          <a:lstStyle/>
          <a:p>
            <a:pPr>
              <a:defRPr/>
            </a:pPr>
            <a:endParaRPr lang="zh-CN" altLang="en-US"/>
          </a:p>
        </p:txBody>
      </p:sp>
      <p:sp>
        <p:nvSpPr>
          <p:cNvPr id="4" name="灯片编号占位符 3">
            <a:extLst>
              <a:ext uri="{FF2B5EF4-FFF2-40B4-BE49-F238E27FC236}">
                <a16:creationId xmlns:a16="http://schemas.microsoft.com/office/drawing/2014/main" id="{A5E04802-F238-74DB-EBED-9F361D1A574C}"/>
              </a:ext>
            </a:extLst>
          </p:cNvPr>
          <p:cNvSpPr>
            <a:spLocks noGrp="1"/>
          </p:cNvSpPr>
          <p:nvPr>
            <p:ph type="sldNum" sz="quarter" idx="12"/>
          </p:nvPr>
        </p:nvSpPr>
        <p:spPr/>
        <p:txBody>
          <a:bodyPr/>
          <a:lstStyle/>
          <a:p>
            <a:pPr>
              <a:defRPr/>
            </a:pPr>
            <a:fld id="{62971BDB-B67C-4ECC-96CE-3783927CBFEF}" type="slidenum">
              <a:rPr lang="zh-CN" altLang="en-US" smtClean="0"/>
              <a:pPr>
                <a:defRPr/>
              </a:pPr>
              <a:t>‹#›</a:t>
            </a:fld>
            <a:endParaRPr lang="zh-CN" altLang="en-US"/>
          </a:p>
        </p:txBody>
      </p:sp>
    </p:spTree>
    <p:extLst>
      <p:ext uri="{BB962C8B-B14F-4D97-AF65-F5344CB8AC3E}">
        <p14:creationId xmlns:p14="http://schemas.microsoft.com/office/powerpoint/2010/main" val="10843451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7E37D5B-95BE-DA00-194C-8AE2F1748C13}"/>
              </a:ext>
            </a:extLst>
          </p:cNvPr>
          <p:cNvSpPr>
            <a:spLocks noGrp="1"/>
          </p:cNvSpPr>
          <p:nvPr>
            <p:ph type="title"/>
          </p:nvPr>
        </p:nvSpPr>
        <p:spPr>
          <a:xfrm>
            <a:off x="1289644" y="2218796"/>
            <a:ext cx="6038646" cy="7765786"/>
          </a:xfrm>
        </p:spPr>
        <p:txBody>
          <a:bodyPr anchor="b"/>
          <a:lstStyle>
            <a:lvl1pPr>
              <a:defRPr sz="4914"/>
            </a:lvl1pPr>
          </a:lstStyle>
          <a:p>
            <a:r>
              <a:rPr lang="zh-CN" altLang="en-US"/>
              <a:t>单击此处编辑母版标题样式</a:t>
            </a:r>
          </a:p>
        </p:txBody>
      </p:sp>
      <p:sp>
        <p:nvSpPr>
          <p:cNvPr id="3" name="内容占位符 2">
            <a:extLst>
              <a:ext uri="{FF2B5EF4-FFF2-40B4-BE49-F238E27FC236}">
                <a16:creationId xmlns:a16="http://schemas.microsoft.com/office/drawing/2014/main" id="{93EE9461-EBFF-EEDD-0FE0-984AB076D45A}"/>
              </a:ext>
            </a:extLst>
          </p:cNvPr>
          <p:cNvSpPr>
            <a:spLocks noGrp="1"/>
          </p:cNvSpPr>
          <p:nvPr>
            <p:ph idx="1"/>
          </p:nvPr>
        </p:nvSpPr>
        <p:spPr>
          <a:xfrm>
            <a:off x="7959703" y="4791985"/>
            <a:ext cx="9478506" cy="23651748"/>
          </a:xfrm>
        </p:spPr>
        <p:txBody>
          <a:bodyPr/>
          <a:lstStyle>
            <a:lvl1pPr>
              <a:defRPr sz="4914"/>
            </a:lvl1pPr>
            <a:lvl2pPr>
              <a:defRPr sz="4300"/>
            </a:lvl2pPr>
            <a:lvl3pPr>
              <a:defRPr sz="3686"/>
            </a:lvl3pPr>
            <a:lvl4pPr>
              <a:defRPr sz="3071"/>
            </a:lvl4pPr>
            <a:lvl5pPr>
              <a:defRPr sz="3071"/>
            </a:lvl5pPr>
            <a:lvl6pPr>
              <a:defRPr sz="3071"/>
            </a:lvl6pPr>
            <a:lvl7pPr>
              <a:defRPr sz="3071"/>
            </a:lvl7pPr>
            <a:lvl8pPr>
              <a:defRPr sz="3071"/>
            </a:lvl8pPr>
            <a:lvl9pPr>
              <a:defRPr sz="3071"/>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a:extLst>
              <a:ext uri="{FF2B5EF4-FFF2-40B4-BE49-F238E27FC236}">
                <a16:creationId xmlns:a16="http://schemas.microsoft.com/office/drawing/2014/main" id="{2CF9F71C-9381-A9B4-4BC2-3EF7EBBDE1C0}"/>
              </a:ext>
            </a:extLst>
          </p:cNvPr>
          <p:cNvSpPr>
            <a:spLocks noGrp="1"/>
          </p:cNvSpPr>
          <p:nvPr>
            <p:ph type="body" sz="half" idx="2"/>
          </p:nvPr>
        </p:nvSpPr>
        <p:spPr>
          <a:xfrm>
            <a:off x="1289644" y="9984581"/>
            <a:ext cx="6038646" cy="18497672"/>
          </a:xfrm>
        </p:spPr>
        <p:txBody>
          <a:bodyPr/>
          <a:lstStyle>
            <a:lvl1pPr marL="0" indent="0">
              <a:buNone/>
              <a:defRPr sz="2457"/>
            </a:lvl1pPr>
            <a:lvl2pPr marL="702122" indent="0">
              <a:buNone/>
              <a:defRPr sz="2150"/>
            </a:lvl2pPr>
            <a:lvl3pPr marL="1404244" indent="0">
              <a:buNone/>
              <a:defRPr sz="1843"/>
            </a:lvl3pPr>
            <a:lvl4pPr marL="2106366" indent="0">
              <a:buNone/>
              <a:defRPr sz="1536"/>
            </a:lvl4pPr>
            <a:lvl5pPr marL="2808488" indent="0">
              <a:buNone/>
              <a:defRPr sz="1536"/>
            </a:lvl5pPr>
            <a:lvl6pPr marL="3510610" indent="0">
              <a:buNone/>
              <a:defRPr sz="1536"/>
            </a:lvl6pPr>
            <a:lvl7pPr marL="4212732" indent="0">
              <a:buNone/>
              <a:defRPr sz="1536"/>
            </a:lvl7pPr>
            <a:lvl8pPr marL="4914854" indent="0">
              <a:buNone/>
              <a:defRPr sz="1536"/>
            </a:lvl8pPr>
            <a:lvl9pPr marL="5616976" indent="0">
              <a:buNone/>
              <a:defRPr sz="1536"/>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0D6CCFBD-FAC0-7036-D596-BCC20344EA72}"/>
              </a:ext>
            </a:extLst>
          </p:cNvPr>
          <p:cNvSpPr>
            <a:spLocks noGrp="1"/>
          </p:cNvSpPr>
          <p:nvPr>
            <p:ph type="dt" sz="half" idx="10"/>
          </p:nvPr>
        </p:nvSpPr>
        <p:spPr/>
        <p:txBody>
          <a:bodyPr/>
          <a:lstStyle/>
          <a:p>
            <a:pPr>
              <a:defRPr/>
            </a:pPr>
            <a:fld id="{CECB87F6-9310-411C-A725-F341637CDC86}" type="datetimeFigureOut">
              <a:rPr lang="zh-CN" altLang="en-US" smtClean="0"/>
              <a:pPr>
                <a:defRPr/>
              </a:pPr>
              <a:t>2025/8/31</a:t>
            </a:fld>
            <a:endParaRPr lang="zh-CN" altLang="en-US"/>
          </a:p>
        </p:txBody>
      </p:sp>
      <p:sp>
        <p:nvSpPr>
          <p:cNvPr id="6" name="页脚占位符 5">
            <a:extLst>
              <a:ext uri="{FF2B5EF4-FFF2-40B4-BE49-F238E27FC236}">
                <a16:creationId xmlns:a16="http://schemas.microsoft.com/office/drawing/2014/main" id="{3C098A49-1CC6-8F09-F6D3-808D556D02EE}"/>
              </a:ext>
            </a:extLst>
          </p:cNvPr>
          <p:cNvSpPr>
            <a:spLocks noGrp="1"/>
          </p:cNvSpPr>
          <p:nvPr>
            <p:ph type="ftr" sz="quarter" idx="11"/>
          </p:nvPr>
        </p:nvSpPr>
        <p:spPr/>
        <p:txBody>
          <a:bodyPr/>
          <a:lstStyle/>
          <a:p>
            <a:pPr>
              <a:defRPr/>
            </a:pPr>
            <a:endParaRPr lang="zh-CN" altLang="en-US"/>
          </a:p>
        </p:txBody>
      </p:sp>
      <p:sp>
        <p:nvSpPr>
          <p:cNvPr id="7" name="灯片编号占位符 6">
            <a:extLst>
              <a:ext uri="{FF2B5EF4-FFF2-40B4-BE49-F238E27FC236}">
                <a16:creationId xmlns:a16="http://schemas.microsoft.com/office/drawing/2014/main" id="{816DBBAD-3A2B-2772-4E1D-3CFBE13DF2F3}"/>
              </a:ext>
            </a:extLst>
          </p:cNvPr>
          <p:cNvSpPr>
            <a:spLocks noGrp="1"/>
          </p:cNvSpPr>
          <p:nvPr>
            <p:ph type="sldNum" sz="quarter" idx="12"/>
          </p:nvPr>
        </p:nvSpPr>
        <p:spPr/>
        <p:txBody>
          <a:bodyPr/>
          <a:lstStyle/>
          <a:p>
            <a:pPr>
              <a:defRPr/>
            </a:pPr>
            <a:fld id="{1B7A61CF-FD5A-40D6-B8D8-C299F605C176}" type="slidenum">
              <a:rPr lang="zh-CN" altLang="en-US" smtClean="0"/>
              <a:pPr>
                <a:defRPr/>
              </a:pPr>
              <a:t>‹#›</a:t>
            </a:fld>
            <a:endParaRPr lang="zh-CN" altLang="en-US"/>
          </a:p>
        </p:txBody>
      </p:sp>
    </p:spTree>
    <p:extLst>
      <p:ext uri="{BB962C8B-B14F-4D97-AF65-F5344CB8AC3E}">
        <p14:creationId xmlns:p14="http://schemas.microsoft.com/office/powerpoint/2010/main" val="28248663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73B2EC0-DB5A-9F5C-2AE6-07777415AB33}"/>
              </a:ext>
            </a:extLst>
          </p:cNvPr>
          <p:cNvSpPr>
            <a:spLocks noGrp="1"/>
          </p:cNvSpPr>
          <p:nvPr>
            <p:ph type="title"/>
          </p:nvPr>
        </p:nvSpPr>
        <p:spPr>
          <a:xfrm>
            <a:off x="1289644" y="2218796"/>
            <a:ext cx="6038646" cy="7765786"/>
          </a:xfrm>
        </p:spPr>
        <p:txBody>
          <a:bodyPr anchor="b"/>
          <a:lstStyle>
            <a:lvl1pPr>
              <a:defRPr sz="4914"/>
            </a:lvl1pPr>
          </a:lstStyle>
          <a:p>
            <a:r>
              <a:rPr lang="zh-CN" altLang="en-US"/>
              <a:t>单击此处编辑母版标题样式</a:t>
            </a:r>
          </a:p>
        </p:txBody>
      </p:sp>
      <p:sp>
        <p:nvSpPr>
          <p:cNvPr id="3" name="图片占位符 2">
            <a:extLst>
              <a:ext uri="{FF2B5EF4-FFF2-40B4-BE49-F238E27FC236}">
                <a16:creationId xmlns:a16="http://schemas.microsoft.com/office/drawing/2014/main" id="{85F9E859-D6BE-3544-04BE-33DA28BC1E19}"/>
              </a:ext>
            </a:extLst>
          </p:cNvPr>
          <p:cNvSpPr>
            <a:spLocks noGrp="1"/>
          </p:cNvSpPr>
          <p:nvPr>
            <p:ph type="pic" idx="1"/>
          </p:nvPr>
        </p:nvSpPr>
        <p:spPr>
          <a:xfrm>
            <a:off x="7959703" y="4791985"/>
            <a:ext cx="9478506" cy="23651748"/>
          </a:xfrm>
        </p:spPr>
        <p:txBody>
          <a:bodyPr/>
          <a:lstStyle>
            <a:lvl1pPr marL="0" indent="0">
              <a:buNone/>
              <a:defRPr sz="4914"/>
            </a:lvl1pPr>
            <a:lvl2pPr marL="702122" indent="0">
              <a:buNone/>
              <a:defRPr sz="4300"/>
            </a:lvl2pPr>
            <a:lvl3pPr marL="1404244" indent="0">
              <a:buNone/>
              <a:defRPr sz="3686"/>
            </a:lvl3pPr>
            <a:lvl4pPr marL="2106366" indent="0">
              <a:buNone/>
              <a:defRPr sz="3071"/>
            </a:lvl4pPr>
            <a:lvl5pPr marL="2808488" indent="0">
              <a:buNone/>
              <a:defRPr sz="3071"/>
            </a:lvl5pPr>
            <a:lvl6pPr marL="3510610" indent="0">
              <a:buNone/>
              <a:defRPr sz="3071"/>
            </a:lvl6pPr>
            <a:lvl7pPr marL="4212732" indent="0">
              <a:buNone/>
              <a:defRPr sz="3071"/>
            </a:lvl7pPr>
            <a:lvl8pPr marL="4914854" indent="0">
              <a:buNone/>
              <a:defRPr sz="3071"/>
            </a:lvl8pPr>
            <a:lvl9pPr marL="5616976" indent="0">
              <a:buNone/>
              <a:defRPr sz="3071"/>
            </a:lvl9pPr>
          </a:lstStyle>
          <a:p>
            <a:endParaRPr lang="zh-CN" altLang="en-US"/>
          </a:p>
        </p:txBody>
      </p:sp>
      <p:sp>
        <p:nvSpPr>
          <p:cNvPr id="4" name="文本占位符 3">
            <a:extLst>
              <a:ext uri="{FF2B5EF4-FFF2-40B4-BE49-F238E27FC236}">
                <a16:creationId xmlns:a16="http://schemas.microsoft.com/office/drawing/2014/main" id="{E8190BF9-9087-D7D9-1A30-2B2D706E57AC}"/>
              </a:ext>
            </a:extLst>
          </p:cNvPr>
          <p:cNvSpPr>
            <a:spLocks noGrp="1"/>
          </p:cNvSpPr>
          <p:nvPr>
            <p:ph type="body" sz="half" idx="2"/>
          </p:nvPr>
        </p:nvSpPr>
        <p:spPr>
          <a:xfrm>
            <a:off x="1289644" y="9984581"/>
            <a:ext cx="6038646" cy="18497672"/>
          </a:xfrm>
        </p:spPr>
        <p:txBody>
          <a:bodyPr/>
          <a:lstStyle>
            <a:lvl1pPr marL="0" indent="0">
              <a:buNone/>
              <a:defRPr sz="2457"/>
            </a:lvl1pPr>
            <a:lvl2pPr marL="702122" indent="0">
              <a:buNone/>
              <a:defRPr sz="2150"/>
            </a:lvl2pPr>
            <a:lvl3pPr marL="1404244" indent="0">
              <a:buNone/>
              <a:defRPr sz="1843"/>
            </a:lvl3pPr>
            <a:lvl4pPr marL="2106366" indent="0">
              <a:buNone/>
              <a:defRPr sz="1536"/>
            </a:lvl4pPr>
            <a:lvl5pPr marL="2808488" indent="0">
              <a:buNone/>
              <a:defRPr sz="1536"/>
            </a:lvl5pPr>
            <a:lvl6pPr marL="3510610" indent="0">
              <a:buNone/>
              <a:defRPr sz="1536"/>
            </a:lvl6pPr>
            <a:lvl7pPr marL="4212732" indent="0">
              <a:buNone/>
              <a:defRPr sz="1536"/>
            </a:lvl7pPr>
            <a:lvl8pPr marL="4914854" indent="0">
              <a:buNone/>
              <a:defRPr sz="1536"/>
            </a:lvl8pPr>
            <a:lvl9pPr marL="5616976" indent="0">
              <a:buNone/>
              <a:defRPr sz="1536"/>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91C8D8A5-87F6-96B2-1CE7-474150D22C83}"/>
              </a:ext>
            </a:extLst>
          </p:cNvPr>
          <p:cNvSpPr>
            <a:spLocks noGrp="1"/>
          </p:cNvSpPr>
          <p:nvPr>
            <p:ph type="dt" sz="half" idx="10"/>
          </p:nvPr>
        </p:nvSpPr>
        <p:spPr/>
        <p:txBody>
          <a:bodyPr/>
          <a:lstStyle/>
          <a:p>
            <a:pPr>
              <a:defRPr/>
            </a:pPr>
            <a:fld id="{B6E60772-C151-4AB1-BB05-719FB4BF3023}" type="datetimeFigureOut">
              <a:rPr lang="zh-CN" altLang="en-US" smtClean="0"/>
              <a:pPr>
                <a:defRPr/>
              </a:pPr>
              <a:t>2025/8/31</a:t>
            </a:fld>
            <a:endParaRPr lang="zh-CN" altLang="en-US"/>
          </a:p>
        </p:txBody>
      </p:sp>
      <p:sp>
        <p:nvSpPr>
          <p:cNvPr id="6" name="页脚占位符 5">
            <a:extLst>
              <a:ext uri="{FF2B5EF4-FFF2-40B4-BE49-F238E27FC236}">
                <a16:creationId xmlns:a16="http://schemas.microsoft.com/office/drawing/2014/main" id="{98765C4D-83CA-312B-C9EA-1A9396CA1881}"/>
              </a:ext>
            </a:extLst>
          </p:cNvPr>
          <p:cNvSpPr>
            <a:spLocks noGrp="1"/>
          </p:cNvSpPr>
          <p:nvPr>
            <p:ph type="ftr" sz="quarter" idx="11"/>
          </p:nvPr>
        </p:nvSpPr>
        <p:spPr/>
        <p:txBody>
          <a:bodyPr/>
          <a:lstStyle/>
          <a:p>
            <a:pPr>
              <a:defRPr/>
            </a:pPr>
            <a:endParaRPr lang="zh-CN" altLang="en-US"/>
          </a:p>
        </p:txBody>
      </p:sp>
      <p:sp>
        <p:nvSpPr>
          <p:cNvPr id="7" name="灯片编号占位符 6">
            <a:extLst>
              <a:ext uri="{FF2B5EF4-FFF2-40B4-BE49-F238E27FC236}">
                <a16:creationId xmlns:a16="http://schemas.microsoft.com/office/drawing/2014/main" id="{4F02C7D8-CBA3-6102-5484-A05576FE4A5B}"/>
              </a:ext>
            </a:extLst>
          </p:cNvPr>
          <p:cNvSpPr>
            <a:spLocks noGrp="1"/>
          </p:cNvSpPr>
          <p:nvPr>
            <p:ph type="sldNum" sz="quarter" idx="12"/>
          </p:nvPr>
        </p:nvSpPr>
        <p:spPr/>
        <p:txBody>
          <a:bodyPr/>
          <a:lstStyle/>
          <a:p>
            <a:pPr>
              <a:defRPr/>
            </a:pPr>
            <a:fld id="{D2C8CA67-8444-4C40-B27D-BF2E078CA56A}" type="slidenum">
              <a:rPr lang="zh-CN" altLang="en-US" smtClean="0"/>
              <a:pPr>
                <a:defRPr/>
              </a:pPr>
              <a:t>‹#›</a:t>
            </a:fld>
            <a:endParaRPr lang="zh-CN" altLang="en-US"/>
          </a:p>
        </p:txBody>
      </p:sp>
    </p:spTree>
    <p:extLst>
      <p:ext uri="{BB962C8B-B14F-4D97-AF65-F5344CB8AC3E}">
        <p14:creationId xmlns:p14="http://schemas.microsoft.com/office/powerpoint/2010/main" val="2652844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B1559130-84AB-1562-C238-A6E57CA21145}"/>
              </a:ext>
            </a:extLst>
          </p:cNvPr>
          <p:cNvSpPr>
            <a:spLocks noGrp="1"/>
          </p:cNvSpPr>
          <p:nvPr>
            <p:ph type="title"/>
          </p:nvPr>
        </p:nvSpPr>
        <p:spPr>
          <a:xfrm>
            <a:off x="1287205" y="1771957"/>
            <a:ext cx="16148566" cy="6432970"/>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7B16E021-356C-80DB-2526-E5A1B9BF77F4}"/>
              </a:ext>
            </a:extLst>
          </p:cNvPr>
          <p:cNvSpPr>
            <a:spLocks noGrp="1"/>
          </p:cNvSpPr>
          <p:nvPr>
            <p:ph type="body" idx="1"/>
          </p:nvPr>
        </p:nvSpPr>
        <p:spPr>
          <a:xfrm>
            <a:off x="1287205" y="8859775"/>
            <a:ext cx="16148566" cy="21117084"/>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0D9D3087-17E0-3321-A6A0-0E85841A8C03}"/>
              </a:ext>
            </a:extLst>
          </p:cNvPr>
          <p:cNvSpPr>
            <a:spLocks noGrp="1"/>
          </p:cNvSpPr>
          <p:nvPr>
            <p:ph type="dt" sz="half" idx="2"/>
          </p:nvPr>
        </p:nvSpPr>
        <p:spPr>
          <a:xfrm>
            <a:off x="1287205" y="30847428"/>
            <a:ext cx="4212669" cy="1771955"/>
          </a:xfrm>
          <a:prstGeom prst="rect">
            <a:avLst/>
          </a:prstGeom>
        </p:spPr>
        <p:txBody>
          <a:bodyPr vert="horz" lIns="91440" tIns="45720" rIns="91440" bIns="45720" rtlCol="0" anchor="ctr"/>
          <a:lstStyle>
            <a:lvl1pPr algn="l">
              <a:defRPr sz="1843">
                <a:solidFill>
                  <a:schemeClr val="tx1">
                    <a:tint val="75000"/>
                  </a:schemeClr>
                </a:solidFill>
              </a:defRPr>
            </a:lvl1pPr>
          </a:lstStyle>
          <a:p>
            <a:pPr>
              <a:defRPr/>
            </a:pPr>
            <a:fld id="{03634C69-4122-481C-B033-A58BF5059606}" type="datetimeFigureOut">
              <a:rPr lang="zh-CN" altLang="en-US" smtClean="0"/>
              <a:pPr>
                <a:defRPr/>
              </a:pPr>
              <a:t>2025/8/31</a:t>
            </a:fld>
            <a:endParaRPr lang="zh-CN" altLang="en-US"/>
          </a:p>
        </p:txBody>
      </p:sp>
      <p:sp>
        <p:nvSpPr>
          <p:cNvPr id="5" name="页脚占位符 4">
            <a:extLst>
              <a:ext uri="{FF2B5EF4-FFF2-40B4-BE49-F238E27FC236}">
                <a16:creationId xmlns:a16="http://schemas.microsoft.com/office/drawing/2014/main" id="{9275F64F-4DD9-8199-99D2-4DF2639276C3}"/>
              </a:ext>
            </a:extLst>
          </p:cNvPr>
          <p:cNvSpPr>
            <a:spLocks noGrp="1"/>
          </p:cNvSpPr>
          <p:nvPr>
            <p:ph type="ftr" sz="quarter" idx="3"/>
          </p:nvPr>
        </p:nvSpPr>
        <p:spPr>
          <a:xfrm>
            <a:off x="6201986" y="30847428"/>
            <a:ext cx="6319004" cy="1771955"/>
          </a:xfrm>
          <a:prstGeom prst="rect">
            <a:avLst/>
          </a:prstGeom>
        </p:spPr>
        <p:txBody>
          <a:bodyPr vert="horz" lIns="91440" tIns="45720" rIns="91440" bIns="45720" rtlCol="0" anchor="ctr"/>
          <a:lstStyle>
            <a:lvl1pPr algn="ctr">
              <a:defRPr sz="1843">
                <a:solidFill>
                  <a:schemeClr val="tx1">
                    <a:tint val="75000"/>
                  </a:schemeClr>
                </a:solidFill>
              </a:defRPr>
            </a:lvl1pPr>
          </a:lstStyle>
          <a:p>
            <a:pPr>
              <a:defRPr/>
            </a:pPr>
            <a:endParaRPr lang="zh-CN" altLang="en-US"/>
          </a:p>
        </p:txBody>
      </p:sp>
      <p:sp>
        <p:nvSpPr>
          <p:cNvPr id="6" name="灯片编号占位符 5">
            <a:extLst>
              <a:ext uri="{FF2B5EF4-FFF2-40B4-BE49-F238E27FC236}">
                <a16:creationId xmlns:a16="http://schemas.microsoft.com/office/drawing/2014/main" id="{C77E10D0-CE89-B612-4DF2-57A13B3D9622}"/>
              </a:ext>
            </a:extLst>
          </p:cNvPr>
          <p:cNvSpPr>
            <a:spLocks noGrp="1"/>
          </p:cNvSpPr>
          <p:nvPr>
            <p:ph type="sldNum" sz="quarter" idx="4"/>
          </p:nvPr>
        </p:nvSpPr>
        <p:spPr>
          <a:xfrm>
            <a:off x="13223101" y="30847428"/>
            <a:ext cx="4212669" cy="1771955"/>
          </a:xfrm>
          <a:prstGeom prst="rect">
            <a:avLst/>
          </a:prstGeom>
        </p:spPr>
        <p:txBody>
          <a:bodyPr vert="horz" lIns="91440" tIns="45720" rIns="91440" bIns="45720" rtlCol="0" anchor="ctr"/>
          <a:lstStyle>
            <a:lvl1pPr algn="r">
              <a:defRPr sz="1843">
                <a:solidFill>
                  <a:schemeClr val="tx1">
                    <a:tint val="75000"/>
                  </a:schemeClr>
                </a:solidFill>
              </a:defRPr>
            </a:lvl1pPr>
          </a:lstStyle>
          <a:p>
            <a:pPr>
              <a:defRPr/>
            </a:pPr>
            <a:fld id="{4DD2EC32-61B6-486C-B359-39650ACA07DC}" type="slidenum">
              <a:rPr lang="zh-CN" altLang="en-US" smtClean="0"/>
              <a:pPr>
                <a:defRPr/>
              </a:pPr>
              <a:t>‹#›</a:t>
            </a:fld>
            <a:endParaRPr lang="zh-CN" altLang="en-US"/>
          </a:p>
        </p:txBody>
      </p:sp>
    </p:spTree>
    <p:extLst>
      <p:ext uri="{BB962C8B-B14F-4D97-AF65-F5344CB8AC3E}">
        <p14:creationId xmlns:p14="http://schemas.microsoft.com/office/powerpoint/2010/main" val="30172165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404244" rtl="0" eaLnBrk="1" latinLnBrk="0" hangingPunct="1">
        <a:lnSpc>
          <a:spcPct val="90000"/>
        </a:lnSpc>
        <a:spcBef>
          <a:spcPct val="0"/>
        </a:spcBef>
        <a:buNone/>
        <a:defRPr sz="6757" kern="1200">
          <a:solidFill>
            <a:schemeClr val="tx1"/>
          </a:solidFill>
          <a:latin typeface="+mj-lt"/>
          <a:ea typeface="+mj-ea"/>
          <a:cs typeface="+mj-cs"/>
        </a:defRPr>
      </a:lvl1pPr>
    </p:titleStyle>
    <p:bodyStyle>
      <a:lvl1pPr marL="351061" indent="-351061" algn="l" defTabSz="1404244" rtl="0" eaLnBrk="1" latinLnBrk="0" hangingPunct="1">
        <a:lnSpc>
          <a:spcPct val="90000"/>
        </a:lnSpc>
        <a:spcBef>
          <a:spcPts val="1536"/>
        </a:spcBef>
        <a:buFont typeface="Arial" panose="020B0604020202020204" pitchFamily="34" charset="0"/>
        <a:buChar char="•"/>
        <a:defRPr sz="4300" kern="1200">
          <a:solidFill>
            <a:schemeClr val="tx1"/>
          </a:solidFill>
          <a:latin typeface="+mn-lt"/>
          <a:ea typeface="+mn-ea"/>
          <a:cs typeface="+mn-cs"/>
        </a:defRPr>
      </a:lvl1pPr>
      <a:lvl2pPr marL="1053183" indent="-351061" algn="l" defTabSz="1404244" rtl="0" eaLnBrk="1" latinLnBrk="0" hangingPunct="1">
        <a:lnSpc>
          <a:spcPct val="90000"/>
        </a:lnSpc>
        <a:spcBef>
          <a:spcPts val="768"/>
        </a:spcBef>
        <a:buFont typeface="Arial" panose="020B0604020202020204" pitchFamily="34" charset="0"/>
        <a:buChar char="•"/>
        <a:defRPr sz="3686" kern="1200">
          <a:solidFill>
            <a:schemeClr val="tx1"/>
          </a:solidFill>
          <a:latin typeface="+mn-lt"/>
          <a:ea typeface="+mn-ea"/>
          <a:cs typeface="+mn-cs"/>
        </a:defRPr>
      </a:lvl2pPr>
      <a:lvl3pPr marL="1755305" indent="-351061" algn="l" defTabSz="1404244" rtl="0" eaLnBrk="1" latinLnBrk="0" hangingPunct="1">
        <a:lnSpc>
          <a:spcPct val="90000"/>
        </a:lnSpc>
        <a:spcBef>
          <a:spcPts val="768"/>
        </a:spcBef>
        <a:buFont typeface="Arial" panose="020B0604020202020204" pitchFamily="34" charset="0"/>
        <a:buChar char="•"/>
        <a:defRPr sz="3071" kern="1200">
          <a:solidFill>
            <a:schemeClr val="tx1"/>
          </a:solidFill>
          <a:latin typeface="+mn-lt"/>
          <a:ea typeface="+mn-ea"/>
          <a:cs typeface="+mn-cs"/>
        </a:defRPr>
      </a:lvl3pPr>
      <a:lvl4pPr marL="2457427" indent="-351061" algn="l" defTabSz="1404244" rtl="0" eaLnBrk="1" latinLnBrk="0" hangingPunct="1">
        <a:lnSpc>
          <a:spcPct val="90000"/>
        </a:lnSpc>
        <a:spcBef>
          <a:spcPts val="768"/>
        </a:spcBef>
        <a:buFont typeface="Arial" panose="020B0604020202020204" pitchFamily="34" charset="0"/>
        <a:buChar char="•"/>
        <a:defRPr sz="2764" kern="1200">
          <a:solidFill>
            <a:schemeClr val="tx1"/>
          </a:solidFill>
          <a:latin typeface="+mn-lt"/>
          <a:ea typeface="+mn-ea"/>
          <a:cs typeface="+mn-cs"/>
        </a:defRPr>
      </a:lvl4pPr>
      <a:lvl5pPr marL="3159549" indent="-351061" algn="l" defTabSz="1404244" rtl="0" eaLnBrk="1" latinLnBrk="0" hangingPunct="1">
        <a:lnSpc>
          <a:spcPct val="90000"/>
        </a:lnSpc>
        <a:spcBef>
          <a:spcPts val="768"/>
        </a:spcBef>
        <a:buFont typeface="Arial" panose="020B0604020202020204" pitchFamily="34" charset="0"/>
        <a:buChar char="•"/>
        <a:defRPr sz="2764" kern="1200">
          <a:solidFill>
            <a:schemeClr val="tx1"/>
          </a:solidFill>
          <a:latin typeface="+mn-lt"/>
          <a:ea typeface="+mn-ea"/>
          <a:cs typeface="+mn-cs"/>
        </a:defRPr>
      </a:lvl5pPr>
      <a:lvl6pPr marL="3861671" indent="-351061" algn="l" defTabSz="1404244" rtl="0" eaLnBrk="1" latinLnBrk="0" hangingPunct="1">
        <a:lnSpc>
          <a:spcPct val="90000"/>
        </a:lnSpc>
        <a:spcBef>
          <a:spcPts val="768"/>
        </a:spcBef>
        <a:buFont typeface="Arial" panose="020B0604020202020204" pitchFamily="34" charset="0"/>
        <a:buChar char="•"/>
        <a:defRPr sz="2764" kern="1200">
          <a:solidFill>
            <a:schemeClr val="tx1"/>
          </a:solidFill>
          <a:latin typeface="+mn-lt"/>
          <a:ea typeface="+mn-ea"/>
          <a:cs typeface="+mn-cs"/>
        </a:defRPr>
      </a:lvl6pPr>
      <a:lvl7pPr marL="4563793" indent="-351061" algn="l" defTabSz="1404244" rtl="0" eaLnBrk="1" latinLnBrk="0" hangingPunct="1">
        <a:lnSpc>
          <a:spcPct val="90000"/>
        </a:lnSpc>
        <a:spcBef>
          <a:spcPts val="768"/>
        </a:spcBef>
        <a:buFont typeface="Arial" panose="020B0604020202020204" pitchFamily="34" charset="0"/>
        <a:buChar char="•"/>
        <a:defRPr sz="2764" kern="1200">
          <a:solidFill>
            <a:schemeClr val="tx1"/>
          </a:solidFill>
          <a:latin typeface="+mn-lt"/>
          <a:ea typeface="+mn-ea"/>
          <a:cs typeface="+mn-cs"/>
        </a:defRPr>
      </a:lvl7pPr>
      <a:lvl8pPr marL="5265915" indent="-351061" algn="l" defTabSz="1404244" rtl="0" eaLnBrk="1" latinLnBrk="0" hangingPunct="1">
        <a:lnSpc>
          <a:spcPct val="90000"/>
        </a:lnSpc>
        <a:spcBef>
          <a:spcPts val="768"/>
        </a:spcBef>
        <a:buFont typeface="Arial" panose="020B0604020202020204" pitchFamily="34" charset="0"/>
        <a:buChar char="•"/>
        <a:defRPr sz="2764" kern="1200">
          <a:solidFill>
            <a:schemeClr val="tx1"/>
          </a:solidFill>
          <a:latin typeface="+mn-lt"/>
          <a:ea typeface="+mn-ea"/>
          <a:cs typeface="+mn-cs"/>
        </a:defRPr>
      </a:lvl8pPr>
      <a:lvl9pPr marL="5968037" indent="-351061" algn="l" defTabSz="1404244" rtl="0" eaLnBrk="1" latinLnBrk="0" hangingPunct="1">
        <a:lnSpc>
          <a:spcPct val="90000"/>
        </a:lnSpc>
        <a:spcBef>
          <a:spcPts val="768"/>
        </a:spcBef>
        <a:buFont typeface="Arial" panose="020B0604020202020204" pitchFamily="34" charset="0"/>
        <a:buChar char="•"/>
        <a:defRPr sz="2764" kern="1200">
          <a:solidFill>
            <a:schemeClr val="tx1"/>
          </a:solidFill>
          <a:latin typeface="+mn-lt"/>
          <a:ea typeface="+mn-ea"/>
          <a:cs typeface="+mn-cs"/>
        </a:defRPr>
      </a:lvl9pPr>
    </p:bodyStyle>
    <p:otherStyle>
      <a:defPPr>
        <a:defRPr lang="zh-CN"/>
      </a:defPPr>
      <a:lvl1pPr marL="0" algn="l" defTabSz="1404244" rtl="0" eaLnBrk="1" latinLnBrk="0" hangingPunct="1">
        <a:defRPr sz="2764" kern="1200">
          <a:solidFill>
            <a:schemeClr val="tx1"/>
          </a:solidFill>
          <a:latin typeface="+mn-lt"/>
          <a:ea typeface="+mn-ea"/>
          <a:cs typeface="+mn-cs"/>
        </a:defRPr>
      </a:lvl1pPr>
      <a:lvl2pPr marL="702122" algn="l" defTabSz="1404244" rtl="0" eaLnBrk="1" latinLnBrk="0" hangingPunct="1">
        <a:defRPr sz="2764" kern="1200">
          <a:solidFill>
            <a:schemeClr val="tx1"/>
          </a:solidFill>
          <a:latin typeface="+mn-lt"/>
          <a:ea typeface="+mn-ea"/>
          <a:cs typeface="+mn-cs"/>
        </a:defRPr>
      </a:lvl2pPr>
      <a:lvl3pPr marL="1404244" algn="l" defTabSz="1404244" rtl="0" eaLnBrk="1" latinLnBrk="0" hangingPunct="1">
        <a:defRPr sz="2764" kern="1200">
          <a:solidFill>
            <a:schemeClr val="tx1"/>
          </a:solidFill>
          <a:latin typeface="+mn-lt"/>
          <a:ea typeface="+mn-ea"/>
          <a:cs typeface="+mn-cs"/>
        </a:defRPr>
      </a:lvl3pPr>
      <a:lvl4pPr marL="2106366" algn="l" defTabSz="1404244" rtl="0" eaLnBrk="1" latinLnBrk="0" hangingPunct="1">
        <a:defRPr sz="2764" kern="1200">
          <a:solidFill>
            <a:schemeClr val="tx1"/>
          </a:solidFill>
          <a:latin typeface="+mn-lt"/>
          <a:ea typeface="+mn-ea"/>
          <a:cs typeface="+mn-cs"/>
        </a:defRPr>
      </a:lvl4pPr>
      <a:lvl5pPr marL="2808488" algn="l" defTabSz="1404244" rtl="0" eaLnBrk="1" latinLnBrk="0" hangingPunct="1">
        <a:defRPr sz="2764" kern="1200">
          <a:solidFill>
            <a:schemeClr val="tx1"/>
          </a:solidFill>
          <a:latin typeface="+mn-lt"/>
          <a:ea typeface="+mn-ea"/>
          <a:cs typeface="+mn-cs"/>
        </a:defRPr>
      </a:lvl5pPr>
      <a:lvl6pPr marL="3510610" algn="l" defTabSz="1404244" rtl="0" eaLnBrk="1" latinLnBrk="0" hangingPunct="1">
        <a:defRPr sz="2764" kern="1200">
          <a:solidFill>
            <a:schemeClr val="tx1"/>
          </a:solidFill>
          <a:latin typeface="+mn-lt"/>
          <a:ea typeface="+mn-ea"/>
          <a:cs typeface="+mn-cs"/>
        </a:defRPr>
      </a:lvl6pPr>
      <a:lvl7pPr marL="4212732" algn="l" defTabSz="1404244" rtl="0" eaLnBrk="1" latinLnBrk="0" hangingPunct="1">
        <a:defRPr sz="2764" kern="1200">
          <a:solidFill>
            <a:schemeClr val="tx1"/>
          </a:solidFill>
          <a:latin typeface="+mn-lt"/>
          <a:ea typeface="+mn-ea"/>
          <a:cs typeface="+mn-cs"/>
        </a:defRPr>
      </a:lvl7pPr>
      <a:lvl8pPr marL="4914854" algn="l" defTabSz="1404244" rtl="0" eaLnBrk="1" latinLnBrk="0" hangingPunct="1">
        <a:defRPr sz="2764" kern="1200">
          <a:solidFill>
            <a:schemeClr val="tx1"/>
          </a:solidFill>
          <a:latin typeface="+mn-lt"/>
          <a:ea typeface="+mn-ea"/>
          <a:cs typeface="+mn-cs"/>
        </a:defRPr>
      </a:lvl8pPr>
      <a:lvl9pPr marL="5616976" algn="l" defTabSz="1404244" rtl="0" eaLnBrk="1" latinLnBrk="0" hangingPunct="1">
        <a:defRPr sz="276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5">
            <a:extLst>
              <a:ext uri="{FF2B5EF4-FFF2-40B4-BE49-F238E27FC236}">
                <a16:creationId xmlns:a16="http://schemas.microsoft.com/office/drawing/2014/main" id="{0EA1394F-8C62-4D06-AFAE-21F4272C2F1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28788" y="4183585"/>
            <a:ext cx="15363825" cy="1800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1" name="矩形 9">
            <a:extLst>
              <a:ext uri="{FF2B5EF4-FFF2-40B4-BE49-F238E27FC236}">
                <a16:creationId xmlns:a16="http://schemas.microsoft.com/office/drawing/2014/main" id="{B982C848-105C-4320-A43A-30F8E918F856}"/>
              </a:ext>
            </a:extLst>
          </p:cNvPr>
          <p:cNvSpPr>
            <a:spLocks noChangeArrowheads="1"/>
          </p:cNvSpPr>
          <p:nvPr/>
        </p:nvSpPr>
        <p:spPr bwMode="auto">
          <a:xfrm>
            <a:off x="1812925" y="4399609"/>
            <a:ext cx="15130463" cy="1506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50822" tIns="75411" rIns="150822" bIns="75411">
            <a:spAutoFit/>
          </a:bodyPr>
          <a:lstStyle>
            <a:lvl1pPr>
              <a:defRPr sz="5800">
                <a:solidFill>
                  <a:schemeClr val="tx1"/>
                </a:solidFill>
                <a:latin typeface="Calibri" panose="020F0502020204030204" pitchFamily="34" charset="0"/>
                <a:ea typeface="宋体" panose="02010600030101010101" pitchFamily="2" charset="-122"/>
              </a:defRPr>
            </a:lvl1pPr>
            <a:lvl2pPr marL="742950" indent="-285750">
              <a:defRPr sz="5800">
                <a:solidFill>
                  <a:schemeClr val="tx1"/>
                </a:solidFill>
                <a:latin typeface="Calibri" panose="020F0502020204030204" pitchFamily="34" charset="0"/>
                <a:ea typeface="宋体" panose="02010600030101010101" pitchFamily="2" charset="-122"/>
              </a:defRPr>
            </a:lvl2pPr>
            <a:lvl3pPr marL="1143000" indent="-228600">
              <a:defRPr sz="5800">
                <a:solidFill>
                  <a:schemeClr val="tx1"/>
                </a:solidFill>
                <a:latin typeface="Calibri" panose="020F0502020204030204" pitchFamily="34" charset="0"/>
                <a:ea typeface="宋体" panose="02010600030101010101" pitchFamily="2" charset="-122"/>
              </a:defRPr>
            </a:lvl3pPr>
            <a:lvl4pPr marL="1600200" indent="-228600">
              <a:defRPr sz="5800">
                <a:solidFill>
                  <a:schemeClr val="tx1"/>
                </a:solidFill>
                <a:latin typeface="Calibri" panose="020F0502020204030204" pitchFamily="34" charset="0"/>
                <a:ea typeface="宋体" panose="02010600030101010101" pitchFamily="2" charset="-122"/>
              </a:defRPr>
            </a:lvl4pPr>
            <a:lvl5pPr marL="2057400" indent="-228600">
              <a:defRPr sz="5800">
                <a:solidFill>
                  <a:schemeClr val="tx1"/>
                </a:solidFill>
                <a:latin typeface="Calibri" panose="020F0502020204030204" pitchFamily="34" charset="0"/>
                <a:ea typeface="宋体" panose="02010600030101010101" pitchFamily="2" charset="-122"/>
              </a:defRPr>
            </a:lvl5pPr>
            <a:lvl6pPr marL="2514600" indent="-228600" defTabSz="2968625" eaLnBrk="0" fontAlgn="base" hangingPunct="0">
              <a:spcBef>
                <a:spcPct val="0"/>
              </a:spcBef>
              <a:spcAft>
                <a:spcPct val="0"/>
              </a:spcAft>
              <a:defRPr sz="5800">
                <a:solidFill>
                  <a:schemeClr val="tx1"/>
                </a:solidFill>
                <a:latin typeface="Calibri" panose="020F0502020204030204" pitchFamily="34" charset="0"/>
                <a:ea typeface="宋体" panose="02010600030101010101" pitchFamily="2" charset="-122"/>
              </a:defRPr>
            </a:lvl6pPr>
            <a:lvl7pPr marL="2971800" indent="-228600" defTabSz="2968625" eaLnBrk="0" fontAlgn="base" hangingPunct="0">
              <a:spcBef>
                <a:spcPct val="0"/>
              </a:spcBef>
              <a:spcAft>
                <a:spcPct val="0"/>
              </a:spcAft>
              <a:defRPr sz="5800">
                <a:solidFill>
                  <a:schemeClr val="tx1"/>
                </a:solidFill>
                <a:latin typeface="Calibri" panose="020F0502020204030204" pitchFamily="34" charset="0"/>
                <a:ea typeface="宋体" panose="02010600030101010101" pitchFamily="2" charset="-122"/>
              </a:defRPr>
            </a:lvl7pPr>
            <a:lvl8pPr marL="3429000" indent="-228600" defTabSz="2968625" eaLnBrk="0" fontAlgn="base" hangingPunct="0">
              <a:spcBef>
                <a:spcPct val="0"/>
              </a:spcBef>
              <a:spcAft>
                <a:spcPct val="0"/>
              </a:spcAft>
              <a:defRPr sz="5800">
                <a:solidFill>
                  <a:schemeClr val="tx1"/>
                </a:solidFill>
                <a:latin typeface="Calibri" panose="020F0502020204030204" pitchFamily="34" charset="0"/>
                <a:ea typeface="宋体" panose="02010600030101010101" pitchFamily="2" charset="-122"/>
              </a:defRPr>
            </a:lvl8pPr>
            <a:lvl9pPr marL="3886200" indent="-228600" defTabSz="2968625" eaLnBrk="0" fontAlgn="base" hangingPunct="0">
              <a:spcBef>
                <a:spcPct val="0"/>
              </a:spcBef>
              <a:spcAft>
                <a:spcPct val="0"/>
              </a:spcAft>
              <a:defRPr sz="5800">
                <a:solidFill>
                  <a:schemeClr val="tx1"/>
                </a:solidFill>
                <a:latin typeface="Calibri" panose="020F0502020204030204" pitchFamily="34" charset="0"/>
                <a:ea typeface="宋体" panose="02010600030101010101" pitchFamily="2" charset="-122"/>
              </a:defRPr>
            </a:lvl9pPr>
          </a:lstStyle>
          <a:p>
            <a:pPr algn="ctr" eaLnBrk="1" hangingPunct="1">
              <a:buFont typeface="Arial" panose="020B0604020202020204" pitchFamily="34" charset="0"/>
              <a:buNone/>
            </a:pPr>
            <a:r>
              <a:rPr lang="zh-CN" altLang="en-US" sz="4000" b="1" dirty="0">
                <a:latin typeface="黑体" panose="02010609060101010101" pitchFamily="49" charset="-122"/>
                <a:ea typeface="黑体" panose="02010609060101010101" pitchFamily="49" charset="-122"/>
              </a:rPr>
              <a:t>中文题目采用黑体</a:t>
            </a:r>
            <a:r>
              <a:rPr lang="en-US" altLang="zh-CN" sz="4000" b="1" dirty="0">
                <a:latin typeface="黑体" panose="02010609060101010101" pitchFamily="49" charset="-122"/>
                <a:ea typeface="黑体" panose="02010609060101010101" pitchFamily="49" charset="-122"/>
              </a:rPr>
              <a:t>40</a:t>
            </a:r>
            <a:r>
              <a:rPr lang="zh-CN" altLang="en-US" sz="4000" b="1" dirty="0">
                <a:latin typeface="黑体" panose="02010609060101010101" pitchFamily="49" charset="-122"/>
                <a:ea typeface="黑体" panose="02010609060101010101" pitchFamily="49" charset="-122"/>
              </a:rPr>
              <a:t>号字体 </a:t>
            </a:r>
            <a:r>
              <a:rPr lang="en-US" altLang="zh-CN" sz="4000" b="1" dirty="0">
                <a:latin typeface="黑体" panose="02010609060101010101" pitchFamily="49" charset="-122"/>
                <a:ea typeface="黑体" panose="02010609060101010101" pitchFamily="49" charset="-122"/>
              </a:rPr>
              <a:t>| </a:t>
            </a:r>
            <a:r>
              <a:rPr lang="zh-CN" altLang="en-US" sz="4000" b="1" dirty="0">
                <a:latin typeface="黑体" panose="02010609060101010101" pitchFamily="49" charset="-122"/>
                <a:ea typeface="黑体" panose="02010609060101010101" pitchFamily="49" charset="-122"/>
              </a:rPr>
              <a:t>英文：</a:t>
            </a:r>
            <a:r>
              <a:rPr lang="en-US" altLang="zh-CN" sz="4000" b="1" dirty="0">
                <a:latin typeface="黑体" panose="02010609060101010101" pitchFamily="49" charset="-122"/>
                <a:ea typeface="黑体" panose="02010609060101010101" pitchFamily="49" charset="-122"/>
              </a:rPr>
              <a:t>Topic</a:t>
            </a:r>
            <a:r>
              <a:rPr lang="zh-CN" altLang="en-US" sz="4000" b="1" dirty="0">
                <a:latin typeface="黑体" panose="02010609060101010101" pitchFamily="49" charset="-122"/>
                <a:ea typeface="黑体" panose="02010609060101010101" pitchFamily="49" charset="-122"/>
              </a:rPr>
              <a:t>：</a:t>
            </a:r>
            <a:r>
              <a:rPr lang="en-US" altLang="zh-CN" sz="4000" b="1" dirty="0">
                <a:latin typeface="Arial" panose="020B0604020202020204" pitchFamily="34" charset="0"/>
                <a:ea typeface="黑体" panose="02010609060101010101" pitchFamily="49" charset="-122"/>
                <a:cs typeface="Arial" panose="020B0604020202020204" pitchFamily="34" charset="0"/>
              </a:rPr>
              <a:t>Arial </a:t>
            </a:r>
            <a:r>
              <a:rPr lang="en-US" altLang="zh-CN" sz="4000" b="1" dirty="0">
                <a:latin typeface="黑体" panose="02010609060101010101" pitchFamily="49" charset="-122"/>
                <a:ea typeface="黑体" panose="02010609060101010101" pitchFamily="49" charset="-122"/>
              </a:rPr>
              <a:t>40</a:t>
            </a:r>
            <a:r>
              <a:rPr lang="zh-CN" altLang="en-US" sz="4000" b="1" dirty="0">
                <a:latin typeface="黑体" panose="02010609060101010101" pitchFamily="49" charset="-122"/>
                <a:ea typeface="黑体" panose="02010609060101010101" pitchFamily="49" charset="-122"/>
              </a:rPr>
              <a:t>）</a:t>
            </a:r>
            <a:endParaRPr lang="en-US" altLang="zh-CN" sz="4000" b="1" dirty="0">
              <a:latin typeface="黑体" panose="02010609060101010101" pitchFamily="49" charset="-122"/>
              <a:ea typeface="黑体" panose="02010609060101010101" pitchFamily="49" charset="-122"/>
            </a:endParaRPr>
          </a:p>
          <a:p>
            <a:pPr algn="ctr" eaLnBrk="1" hangingPunct="1"/>
            <a:r>
              <a:rPr lang="zh-CN" altLang="en-US" sz="2300" dirty="0"/>
              <a:t>                         作者：</a:t>
            </a:r>
            <a:r>
              <a:rPr lang="en-US" altLang="zh-CN" sz="2300" dirty="0"/>
              <a:t>23</a:t>
            </a:r>
            <a:r>
              <a:rPr lang="zh-CN" altLang="en-US" sz="2300" dirty="0"/>
              <a:t>号宋体  </a:t>
            </a:r>
            <a:r>
              <a:rPr lang="en-US" altLang="zh-CN" sz="2300" dirty="0"/>
              <a:t>| </a:t>
            </a:r>
            <a:r>
              <a:rPr lang="zh-CN" altLang="en-US" sz="2400" dirty="0">
                <a:latin typeface="黑体" panose="02010609060101010101" pitchFamily="49" charset="-122"/>
                <a:ea typeface="黑体" panose="02010609060101010101" pitchFamily="49" charset="-122"/>
              </a:rPr>
              <a:t>英文：</a:t>
            </a:r>
            <a:r>
              <a:rPr lang="en-US" altLang="zh-CN" sz="2300" dirty="0"/>
              <a:t>Author</a:t>
            </a:r>
            <a:r>
              <a:rPr lang="zh-CN" altLang="en-US" sz="2300" dirty="0"/>
              <a:t>：</a:t>
            </a:r>
            <a:r>
              <a:rPr lang="en-US" altLang="zh-CN" sz="2300" dirty="0"/>
              <a:t>23</a:t>
            </a:r>
            <a:r>
              <a:rPr lang="zh-CN" altLang="en-US" sz="2300" dirty="0"/>
              <a:t>  </a:t>
            </a:r>
            <a:r>
              <a:rPr lang="en-US" altLang="zh-CN" sz="2300" dirty="0"/>
              <a:t>Arial</a:t>
            </a:r>
            <a:r>
              <a:rPr lang="zh-CN" altLang="en-US" sz="2300" dirty="0"/>
              <a:t>）</a:t>
            </a:r>
            <a:r>
              <a:rPr lang="en-US" altLang="zh-CN" sz="2300" dirty="0"/>
              <a:t> </a:t>
            </a:r>
          </a:p>
          <a:p>
            <a:pPr algn="ctr" eaLnBrk="1" hangingPunct="1">
              <a:buFont typeface="Arial" panose="020B0604020202020204" pitchFamily="34" charset="0"/>
              <a:buNone/>
            </a:pPr>
            <a:r>
              <a:rPr lang="zh-CN" altLang="en-US" sz="2300" dirty="0"/>
              <a:t>                                  单位：</a:t>
            </a:r>
            <a:r>
              <a:rPr lang="en-US" altLang="zh-CN" sz="2300" dirty="0"/>
              <a:t>23</a:t>
            </a:r>
            <a:r>
              <a:rPr lang="zh-CN" altLang="en-US" sz="2300" dirty="0"/>
              <a:t>号宋体 </a:t>
            </a:r>
            <a:r>
              <a:rPr lang="en-US" altLang="zh-CN" sz="2300" dirty="0"/>
              <a:t>| </a:t>
            </a:r>
            <a:r>
              <a:rPr lang="zh-CN" altLang="en-US" sz="2400" dirty="0">
                <a:latin typeface="黑体" panose="02010609060101010101" pitchFamily="49" charset="-122"/>
                <a:ea typeface="黑体" panose="02010609060101010101" pitchFamily="49" charset="-122"/>
              </a:rPr>
              <a:t>英文：</a:t>
            </a:r>
            <a:r>
              <a:rPr lang="en-US" altLang="zh-CN" sz="2300" dirty="0" err="1"/>
              <a:t>Organzation</a:t>
            </a:r>
            <a:r>
              <a:rPr lang="zh-CN" altLang="en-US" sz="2300" dirty="0"/>
              <a:t>：</a:t>
            </a:r>
            <a:r>
              <a:rPr lang="en-US" altLang="zh-CN" sz="2300" dirty="0"/>
              <a:t>23</a:t>
            </a:r>
            <a:r>
              <a:rPr lang="zh-CN" altLang="en-US" sz="2300" dirty="0"/>
              <a:t> </a:t>
            </a:r>
            <a:r>
              <a:rPr lang="en-US" altLang="zh-CN" sz="2300" dirty="0"/>
              <a:t>Arial</a:t>
            </a:r>
            <a:r>
              <a:rPr lang="zh-CN" altLang="en-US" sz="2300" dirty="0"/>
              <a:t>）</a:t>
            </a:r>
            <a:endParaRPr lang="en-US" altLang="zh-CN" sz="2300" dirty="0"/>
          </a:p>
        </p:txBody>
      </p:sp>
      <p:sp>
        <p:nvSpPr>
          <p:cNvPr id="2052" name="TextBox 11">
            <a:extLst>
              <a:ext uri="{FF2B5EF4-FFF2-40B4-BE49-F238E27FC236}">
                <a16:creationId xmlns:a16="http://schemas.microsoft.com/office/drawing/2014/main" id="{71A697A7-A84A-46C9-AEFD-0AE90744512C}"/>
              </a:ext>
            </a:extLst>
          </p:cNvPr>
          <p:cNvSpPr txBox="1">
            <a:spLocks noChangeArrowheads="1"/>
          </p:cNvSpPr>
          <p:nvPr/>
        </p:nvSpPr>
        <p:spPr bwMode="auto">
          <a:xfrm>
            <a:off x="581025" y="6775873"/>
            <a:ext cx="9918700" cy="2457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50822" tIns="75411" rIns="150822" bIns="75411">
            <a:spAutoFit/>
          </a:bodyPr>
          <a:lstStyle>
            <a:lvl1pPr>
              <a:defRPr sz="5800">
                <a:solidFill>
                  <a:schemeClr val="tx1"/>
                </a:solidFill>
                <a:latin typeface="Calibri" panose="020F0502020204030204" pitchFamily="34" charset="0"/>
                <a:ea typeface="宋体" panose="02010600030101010101" pitchFamily="2" charset="-122"/>
              </a:defRPr>
            </a:lvl1pPr>
            <a:lvl2pPr marL="742950" indent="-285750">
              <a:defRPr sz="5800">
                <a:solidFill>
                  <a:schemeClr val="tx1"/>
                </a:solidFill>
                <a:latin typeface="Calibri" panose="020F0502020204030204" pitchFamily="34" charset="0"/>
                <a:ea typeface="宋体" panose="02010600030101010101" pitchFamily="2" charset="-122"/>
              </a:defRPr>
            </a:lvl2pPr>
            <a:lvl3pPr marL="1143000" indent="-228600">
              <a:defRPr sz="5800">
                <a:solidFill>
                  <a:schemeClr val="tx1"/>
                </a:solidFill>
                <a:latin typeface="Calibri" panose="020F0502020204030204" pitchFamily="34" charset="0"/>
                <a:ea typeface="宋体" panose="02010600030101010101" pitchFamily="2" charset="-122"/>
              </a:defRPr>
            </a:lvl3pPr>
            <a:lvl4pPr marL="1600200" indent="-228600">
              <a:defRPr sz="5800">
                <a:solidFill>
                  <a:schemeClr val="tx1"/>
                </a:solidFill>
                <a:latin typeface="Calibri" panose="020F0502020204030204" pitchFamily="34" charset="0"/>
                <a:ea typeface="宋体" panose="02010600030101010101" pitchFamily="2" charset="-122"/>
              </a:defRPr>
            </a:lvl4pPr>
            <a:lvl5pPr marL="2057400" indent="-228600">
              <a:defRPr sz="5800">
                <a:solidFill>
                  <a:schemeClr val="tx1"/>
                </a:solidFill>
                <a:latin typeface="Calibri" panose="020F0502020204030204" pitchFamily="34" charset="0"/>
                <a:ea typeface="宋体" panose="02010600030101010101" pitchFamily="2" charset="-122"/>
              </a:defRPr>
            </a:lvl5pPr>
            <a:lvl6pPr marL="2514600" indent="-228600" defTabSz="2968625" eaLnBrk="0" fontAlgn="base" hangingPunct="0">
              <a:spcBef>
                <a:spcPct val="0"/>
              </a:spcBef>
              <a:spcAft>
                <a:spcPct val="0"/>
              </a:spcAft>
              <a:defRPr sz="5800">
                <a:solidFill>
                  <a:schemeClr val="tx1"/>
                </a:solidFill>
                <a:latin typeface="Calibri" panose="020F0502020204030204" pitchFamily="34" charset="0"/>
                <a:ea typeface="宋体" panose="02010600030101010101" pitchFamily="2" charset="-122"/>
              </a:defRPr>
            </a:lvl6pPr>
            <a:lvl7pPr marL="2971800" indent="-228600" defTabSz="2968625" eaLnBrk="0" fontAlgn="base" hangingPunct="0">
              <a:spcBef>
                <a:spcPct val="0"/>
              </a:spcBef>
              <a:spcAft>
                <a:spcPct val="0"/>
              </a:spcAft>
              <a:defRPr sz="5800">
                <a:solidFill>
                  <a:schemeClr val="tx1"/>
                </a:solidFill>
                <a:latin typeface="Calibri" panose="020F0502020204030204" pitchFamily="34" charset="0"/>
                <a:ea typeface="宋体" panose="02010600030101010101" pitchFamily="2" charset="-122"/>
              </a:defRPr>
            </a:lvl7pPr>
            <a:lvl8pPr marL="3429000" indent="-228600" defTabSz="2968625" eaLnBrk="0" fontAlgn="base" hangingPunct="0">
              <a:spcBef>
                <a:spcPct val="0"/>
              </a:spcBef>
              <a:spcAft>
                <a:spcPct val="0"/>
              </a:spcAft>
              <a:defRPr sz="5800">
                <a:solidFill>
                  <a:schemeClr val="tx1"/>
                </a:solidFill>
                <a:latin typeface="Calibri" panose="020F0502020204030204" pitchFamily="34" charset="0"/>
                <a:ea typeface="宋体" panose="02010600030101010101" pitchFamily="2" charset="-122"/>
              </a:defRPr>
            </a:lvl8pPr>
            <a:lvl9pPr marL="3886200" indent="-228600" defTabSz="2968625" eaLnBrk="0" fontAlgn="base" hangingPunct="0">
              <a:spcBef>
                <a:spcPct val="0"/>
              </a:spcBef>
              <a:spcAft>
                <a:spcPct val="0"/>
              </a:spcAft>
              <a:defRPr sz="5800">
                <a:solidFill>
                  <a:schemeClr val="tx1"/>
                </a:solidFill>
                <a:latin typeface="Calibri" panose="020F0502020204030204" pitchFamily="34" charset="0"/>
                <a:ea typeface="宋体" panose="02010600030101010101" pitchFamily="2" charset="-122"/>
              </a:defRPr>
            </a:lvl9pPr>
          </a:lstStyle>
          <a:p>
            <a:pPr eaLnBrk="1" hangingPunct="1"/>
            <a:r>
              <a:rPr lang="zh-CN" altLang="en-US" sz="3300" b="1" dirty="0"/>
              <a:t>目的</a:t>
            </a:r>
            <a:endParaRPr lang="en-US" altLang="zh-CN" sz="3300" b="1" dirty="0"/>
          </a:p>
          <a:p>
            <a:pPr eaLnBrk="1" hangingPunct="1">
              <a:buFont typeface="Arial" panose="020B0604020202020204" pitchFamily="34" charset="0"/>
              <a:buNone/>
            </a:pPr>
            <a:r>
              <a:rPr lang="zh-CN" altLang="en-US" sz="33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p>
          <a:p>
            <a:pPr eaLnBrk="1" hangingPunct="1"/>
            <a:endParaRPr lang="en-US" altLang="zh-CN" sz="3300" dirty="0"/>
          </a:p>
          <a:p>
            <a:pPr eaLnBrk="1" hangingPunct="1"/>
            <a:r>
              <a:rPr lang="zh-CN" altLang="en-US" sz="3300" b="1" dirty="0"/>
              <a:t>方法</a:t>
            </a:r>
            <a:endParaRPr lang="en-US" altLang="zh-CN" sz="3300" b="1" dirty="0"/>
          </a:p>
          <a:p>
            <a:pPr eaLnBrk="1" hangingPunct="1">
              <a:buFont typeface="Arial" panose="020B0604020202020204" pitchFamily="34" charset="0"/>
              <a:buNone/>
            </a:pPr>
            <a:r>
              <a:rPr lang="zh-CN" altLang="en-US" sz="33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p>
          <a:p>
            <a:pPr eaLnBrk="1" hangingPunct="1"/>
            <a:endParaRPr lang="en-US" altLang="zh-CN" sz="3300" dirty="0"/>
          </a:p>
          <a:p>
            <a:pPr eaLnBrk="1" hangingPunct="1"/>
            <a:r>
              <a:rPr lang="zh-CN" altLang="en-US" sz="3300" b="1" dirty="0"/>
              <a:t>结果</a:t>
            </a:r>
            <a:endParaRPr lang="en-US" altLang="zh-CN" sz="3300" b="1" dirty="0"/>
          </a:p>
          <a:p>
            <a:pPr eaLnBrk="1" hangingPunct="1">
              <a:buFont typeface="Arial" panose="020B0604020202020204" pitchFamily="34" charset="0"/>
              <a:buNone/>
            </a:pPr>
            <a:r>
              <a:rPr lang="zh-CN" altLang="en-US" sz="33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p>
          <a:p>
            <a:pPr eaLnBrk="1" hangingPunct="1">
              <a:buFont typeface="Arial" panose="020B0604020202020204" pitchFamily="34" charset="0"/>
              <a:buNone/>
            </a:pPr>
            <a:r>
              <a:rPr lang="zh-CN" altLang="en-US" sz="33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p>
          <a:p>
            <a:pPr eaLnBrk="1" hangingPunct="1">
              <a:buFont typeface="Arial" panose="020B0604020202020204" pitchFamily="34" charset="0"/>
              <a:buNone/>
            </a:pPr>
            <a:endParaRPr lang="en-US" altLang="zh-CN" sz="3300" dirty="0"/>
          </a:p>
          <a:p>
            <a:pPr eaLnBrk="1" hangingPunct="1"/>
            <a:endParaRPr lang="zh-CN" altLang="en-US" sz="3300" dirty="0"/>
          </a:p>
        </p:txBody>
      </p:sp>
      <p:pic>
        <p:nvPicPr>
          <p:cNvPr id="2053" name="图片 14" descr="屏幕剪辑">
            <a:extLst>
              <a:ext uri="{FF2B5EF4-FFF2-40B4-BE49-F238E27FC236}">
                <a16:creationId xmlns:a16="http://schemas.microsoft.com/office/drawing/2014/main" id="{AF133634-8A58-4268-8F47-45293E9465A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945813" y="6885980"/>
            <a:ext cx="7486650" cy="925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4" name="矩形 15">
            <a:extLst>
              <a:ext uri="{FF2B5EF4-FFF2-40B4-BE49-F238E27FC236}">
                <a16:creationId xmlns:a16="http://schemas.microsoft.com/office/drawing/2014/main" id="{E91DE07F-A364-422E-9BD7-BD4F51AAB551}"/>
              </a:ext>
            </a:extLst>
          </p:cNvPr>
          <p:cNvSpPr>
            <a:spLocks noChangeArrowheads="1"/>
          </p:cNvSpPr>
          <p:nvPr/>
        </p:nvSpPr>
        <p:spPr bwMode="auto">
          <a:xfrm>
            <a:off x="10499725" y="16463368"/>
            <a:ext cx="7486650" cy="134174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50822" tIns="75411" rIns="150822" bIns="75411">
            <a:spAutoFit/>
          </a:bodyPr>
          <a:lstStyle>
            <a:lvl1pPr>
              <a:defRPr sz="5800">
                <a:solidFill>
                  <a:schemeClr val="tx1"/>
                </a:solidFill>
                <a:latin typeface="Calibri" panose="020F0502020204030204" pitchFamily="34" charset="0"/>
                <a:ea typeface="宋体" panose="02010600030101010101" pitchFamily="2" charset="-122"/>
              </a:defRPr>
            </a:lvl1pPr>
            <a:lvl2pPr marL="742950" indent="-285750">
              <a:defRPr sz="5800">
                <a:solidFill>
                  <a:schemeClr val="tx1"/>
                </a:solidFill>
                <a:latin typeface="Calibri" panose="020F0502020204030204" pitchFamily="34" charset="0"/>
                <a:ea typeface="宋体" panose="02010600030101010101" pitchFamily="2" charset="-122"/>
              </a:defRPr>
            </a:lvl2pPr>
            <a:lvl3pPr marL="1143000" indent="-228600">
              <a:defRPr sz="5800">
                <a:solidFill>
                  <a:schemeClr val="tx1"/>
                </a:solidFill>
                <a:latin typeface="Calibri" panose="020F0502020204030204" pitchFamily="34" charset="0"/>
                <a:ea typeface="宋体" panose="02010600030101010101" pitchFamily="2" charset="-122"/>
              </a:defRPr>
            </a:lvl3pPr>
            <a:lvl4pPr marL="1600200" indent="-228600">
              <a:defRPr sz="5800">
                <a:solidFill>
                  <a:schemeClr val="tx1"/>
                </a:solidFill>
                <a:latin typeface="Calibri" panose="020F0502020204030204" pitchFamily="34" charset="0"/>
                <a:ea typeface="宋体" panose="02010600030101010101" pitchFamily="2" charset="-122"/>
              </a:defRPr>
            </a:lvl4pPr>
            <a:lvl5pPr marL="2057400" indent="-228600">
              <a:defRPr sz="5800">
                <a:solidFill>
                  <a:schemeClr val="tx1"/>
                </a:solidFill>
                <a:latin typeface="Calibri" panose="020F0502020204030204" pitchFamily="34" charset="0"/>
                <a:ea typeface="宋体" panose="02010600030101010101" pitchFamily="2" charset="-122"/>
              </a:defRPr>
            </a:lvl5pPr>
            <a:lvl6pPr marL="2514600" indent="-228600" defTabSz="2968625" eaLnBrk="0" fontAlgn="base" hangingPunct="0">
              <a:spcBef>
                <a:spcPct val="0"/>
              </a:spcBef>
              <a:spcAft>
                <a:spcPct val="0"/>
              </a:spcAft>
              <a:defRPr sz="5800">
                <a:solidFill>
                  <a:schemeClr val="tx1"/>
                </a:solidFill>
                <a:latin typeface="Calibri" panose="020F0502020204030204" pitchFamily="34" charset="0"/>
                <a:ea typeface="宋体" panose="02010600030101010101" pitchFamily="2" charset="-122"/>
              </a:defRPr>
            </a:lvl6pPr>
            <a:lvl7pPr marL="2971800" indent="-228600" defTabSz="2968625" eaLnBrk="0" fontAlgn="base" hangingPunct="0">
              <a:spcBef>
                <a:spcPct val="0"/>
              </a:spcBef>
              <a:spcAft>
                <a:spcPct val="0"/>
              </a:spcAft>
              <a:defRPr sz="5800">
                <a:solidFill>
                  <a:schemeClr val="tx1"/>
                </a:solidFill>
                <a:latin typeface="Calibri" panose="020F0502020204030204" pitchFamily="34" charset="0"/>
                <a:ea typeface="宋体" panose="02010600030101010101" pitchFamily="2" charset="-122"/>
              </a:defRPr>
            </a:lvl7pPr>
            <a:lvl8pPr marL="3429000" indent="-228600" defTabSz="2968625" eaLnBrk="0" fontAlgn="base" hangingPunct="0">
              <a:spcBef>
                <a:spcPct val="0"/>
              </a:spcBef>
              <a:spcAft>
                <a:spcPct val="0"/>
              </a:spcAft>
              <a:defRPr sz="5800">
                <a:solidFill>
                  <a:schemeClr val="tx1"/>
                </a:solidFill>
                <a:latin typeface="Calibri" panose="020F0502020204030204" pitchFamily="34" charset="0"/>
                <a:ea typeface="宋体" panose="02010600030101010101" pitchFamily="2" charset="-122"/>
              </a:defRPr>
            </a:lvl8pPr>
            <a:lvl9pPr marL="3886200" indent="-228600" defTabSz="2968625" eaLnBrk="0" fontAlgn="base" hangingPunct="0">
              <a:spcBef>
                <a:spcPct val="0"/>
              </a:spcBef>
              <a:spcAft>
                <a:spcPct val="0"/>
              </a:spcAft>
              <a:defRPr sz="5800">
                <a:solidFill>
                  <a:schemeClr val="tx1"/>
                </a:solidFill>
                <a:latin typeface="Calibri" panose="020F0502020204030204" pitchFamily="34" charset="0"/>
                <a:ea typeface="宋体" panose="02010600030101010101" pitchFamily="2" charset="-122"/>
              </a:defRPr>
            </a:lvl9pPr>
          </a:lstStyle>
          <a:p>
            <a:pPr eaLnBrk="1" hangingPunct="1"/>
            <a:r>
              <a:rPr lang="zh-CN" altLang="en-US" sz="3000" b="1" dirty="0"/>
              <a:t>结论</a:t>
            </a:r>
            <a:endParaRPr lang="en-US" altLang="zh-CN" sz="3000" b="1" dirty="0"/>
          </a:p>
          <a:p>
            <a:pPr eaLnBrk="1" hangingPunct="1">
              <a:buFont typeface="Arial" panose="020B0604020202020204" pitchFamily="34" charset="0"/>
              <a:buNone/>
            </a:pPr>
            <a:r>
              <a:rPr lang="zh-CN" altLang="en-US" sz="32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200" dirty="0"/>
          </a:p>
          <a:p>
            <a:pPr eaLnBrk="1" hangingPunct="1">
              <a:buFont typeface="Arial" panose="020B0604020202020204" pitchFamily="34" charset="0"/>
              <a:buNone/>
            </a:pPr>
            <a:r>
              <a:rPr lang="zh-CN" altLang="en-US" sz="3200" dirty="0"/>
              <a:t>样文 样文 样文 样文 样文 样文 样文 样文 样文 样文 样文 样文 样文 样文 样文 样文样文 样文 样文样文 样文 样文样文 样文 样文样文 样文 样文样文 样文 样文样文 样文 样文样文 样文 样文样文 样文 样文样文 样文 样文样文 样文 样文样文 样文 样文样文 样文 样文样文 样文 样文样文 样文 样文样文 样文 样文样文 样文 样文样文 样文 样文样文 样文 样文样文 样文 样文样文 样文 样文样文 样文 样文样文 样文 样文样文 样文 样文样文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200" dirty="0"/>
          </a:p>
          <a:p>
            <a:pPr eaLnBrk="1" hangingPunct="1">
              <a:buFont typeface="Arial" panose="020B0604020202020204" pitchFamily="34" charset="0"/>
              <a:buNone/>
            </a:pPr>
            <a:endParaRPr lang="en-US" altLang="zh-CN" sz="3200" dirty="0"/>
          </a:p>
        </p:txBody>
      </p:sp>
      <p:sp>
        <p:nvSpPr>
          <p:cNvPr id="2055" name="矩形 1">
            <a:extLst>
              <a:ext uri="{FF2B5EF4-FFF2-40B4-BE49-F238E27FC236}">
                <a16:creationId xmlns:a16="http://schemas.microsoft.com/office/drawing/2014/main" id="{AE1DCDFB-E50E-44E8-BF55-3E43D6AE7FDE}"/>
              </a:ext>
            </a:extLst>
          </p:cNvPr>
          <p:cNvSpPr>
            <a:spLocks noChangeArrowheads="1"/>
          </p:cNvSpPr>
          <p:nvPr/>
        </p:nvSpPr>
        <p:spPr bwMode="auto">
          <a:xfrm>
            <a:off x="146048" y="14217650"/>
            <a:ext cx="18432463" cy="5016758"/>
          </a:xfrm>
          <a:prstGeom prst="rect">
            <a:avLst/>
          </a:prstGeom>
          <a:solidFill>
            <a:srgbClr val="DBEEF4">
              <a:alpha val="89803"/>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5800">
                <a:solidFill>
                  <a:schemeClr val="tx1"/>
                </a:solidFill>
                <a:latin typeface="Calibri" panose="020F0502020204030204" pitchFamily="34" charset="0"/>
                <a:ea typeface="宋体" panose="02010600030101010101" pitchFamily="2" charset="-122"/>
              </a:defRPr>
            </a:lvl1pPr>
            <a:lvl2pPr marL="742950" indent="-285750">
              <a:defRPr sz="5800">
                <a:solidFill>
                  <a:schemeClr val="tx1"/>
                </a:solidFill>
                <a:latin typeface="Calibri" panose="020F0502020204030204" pitchFamily="34" charset="0"/>
                <a:ea typeface="宋体" panose="02010600030101010101" pitchFamily="2" charset="-122"/>
              </a:defRPr>
            </a:lvl2pPr>
            <a:lvl3pPr marL="1143000" indent="-228600">
              <a:defRPr sz="5800">
                <a:solidFill>
                  <a:schemeClr val="tx1"/>
                </a:solidFill>
                <a:latin typeface="Calibri" panose="020F0502020204030204" pitchFamily="34" charset="0"/>
                <a:ea typeface="宋体" panose="02010600030101010101" pitchFamily="2" charset="-122"/>
              </a:defRPr>
            </a:lvl3pPr>
            <a:lvl4pPr marL="1600200" indent="-228600">
              <a:defRPr sz="5800">
                <a:solidFill>
                  <a:schemeClr val="tx1"/>
                </a:solidFill>
                <a:latin typeface="Calibri" panose="020F0502020204030204" pitchFamily="34" charset="0"/>
                <a:ea typeface="宋体" panose="02010600030101010101" pitchFamily="2" charset="-122"/>
              </a:defRPr>
            </a:lvl4pPr>
            <a:lvl5pPr marL="2057400" indent="-228600">
              <a:defRPr sz="5800">
                <a:solidFill>
                  <a:schemeClr val="tx1"/>
                </a:solidFill>
                <a:latin typeface="Calibri" panose="020F0502020204030204" pitchFamily="34" charset="0"/>
                <a:ea typeface="宋体" panose="02010600030101010101" pitchFamily="2" charset="-122"/>
              </a:defRPr>
            </a:lvl5pPr>
            <a:lvl6pPr marL="2514600" indent="-228600" defTabSz="2968625" eaLnBrk="0" fontAlgn="base" hangingPunct="0">
              <a:spcBef>
                <a:spcPct val="0"/>
              </a:spcBef>
              <a:spcAft>
                <a:spcPct val="0"/>
              </a:spcAft>
              <a:defRPr sz="5800">
                <a:solidFill>
                  <a:schemeClr val="tx1"/>
                </a:solidFill>
                <a:latin typeface="Calibri" panose="020F0502020204030204" pitchFamily="34" charset="0"/>
                <a:ea typeface="宋体" panose="02010600030101010101" pitchFamily="2" charset="-122"/>
              </a:defRPr>
            </a:lvl6pPr>
            <a:lvl7pPr marL="2971800" indent="-228600" defTabSz="2968625" eaLnBrk="0" fontAlgn="base" hangingPunct="0">
              <a:spcBef>
                <a:spcPct val="0"/>
              </a:spcBef>
              <a:spcAft>
                <a:spcPct val="0"/>
              </a:spcAft>
              <a:defRPr sz="5800">
                <a:solidFill>
                  <a:schemeClr val="tx1"/>
                </a:solidFill>
                <a:latin typeface="Calibri" panose="020F0502020204030204" pitchFamily="34" charset="0"/>
                <a:ea typeface="宋体" panose="02010600030101010101" pitchFamily="2" charset="-122"/>
              </a:defRPr>
            </a:lvl7pPr>
            <a:lvl8pPr marL="3429000" indent="-228600" defTabSz="2968625" eaLnBrk="0" fontAlgn="base" hangingPunct="0">
              <a:spcBef>
                <a:spcPct val="0"/>
              </a:spcBef>
              <a:spcAft>
                <a:spcPct val="0"/>
              </a:spcAft>
              <a:defRPr sz="5800">
                <a:solidFill>
                  <a:schemeClr val="tx1"/>
                </a:solidFill>
                <a:latin typeface="Calibri" panose="020F0502020204030204" pitchFamily="34" charset="0"/>
                <a:ea typeface="宋体" panose="02010600030101010101" pitchFamily="2" charset="-122"/>
              </a:defRPr>
            </a:lvl8pPr>
            <a:lvl9pPr marL="3886200" indent="-228600" defTabSz="2968625" eaLnBrk="0" fontAlgn="base" hangingPunct="0">
              <a:spcBef>
                <a:spcPct val="0"/>
              </a:spcBef>
              <a:spcAft>
                <a:spcPct val="0"/>
              </a:spcAft>
              <a:defRPr sz="5800">
                <a:solidFill>
                  <a:schemeClr val="tx1"/>
                </a:solidFill>
                <a:latin typeface="Calibri" panose="020F0502020204030204" pitchFamily="34" charset="0"/>
                <a:ea typeface="宋体" panose="02010600030101010101" pitchFamily="2" charset="-122"/>
              </a:defRPr>
            </a:lvl9pPr>
          </a:lstStyle>
          <a:p>
            <a:pPr algn="ctr" eaLnBrk="1" hangingPunct="1"/>
            <a:r>
              <a:rPr lang="zh-CN" altLang="en-US" sz="8000" b="1" dirty="0">
                <a:solidFill>
                  <a:srgbClr val="FF0000"/>
                </a:solidFill>
                <a:latin typeface="等线" panose="02010600030101010101" pitchFamily="2" charset="-122"/>
                <a:ea typeface="等线" panose="02010600030101010101" pitchFamily="2" charset="-122"/>
              </a:rPr>
              <a:t>请勿改变页面大小</a:t>
            </a:r>
            <a:endParaRPr lang="en-US" altLang="zh-CN" sz="8000" b="1" dirty="0">
              <a:solidFill>
                <a:srgbClr val="FF0000"/>
              </a:solidFill>
              <a:latin typeface="等线" panose="02010600030101010101" pitchFamily="2" charset="-122"/>
              <a:ea typeface="等线" panose="02010600030101010101" pitchFamily="2" charset="-122"/>
            </a:endParaRPr>
          </a:p>
          <a:p>
            <a:pPr algn="ctr" eaLnBrk="1" hangingPunct="1"/>
            <a:r>
              <a:rPr lang="zh-CN" altLang="en-US" sz="8000" b="1" dirty="0">
                <a:solidFill>
                  <a:srgbClr val="FF0000"/>
                </a:solidFill>
                <a:latin typeface="等线" panose="02010600030101010101" pitchFamily="2" charset="-122"/>
                <a:ea typeface="等线" panose="02010600030101010101" pitchFamily="2" charset="-122"/>
              </a:rPr>
              <a:t>壁报内容只能</a:t>
            </a:r>
            <a:r>
              <a:rPr lang="en-US" altLang="zh-CN" sz="8000" b="1" dirty="0">
                <a:solidFill>
                  <a:srgbClr val="FF0000"/>
                </a:solidFill>
                <a:latin typeface="等线" panose="02010600030101010101" pitchFamily="2" charset="-122"/>
                <a:ea typeface="等线" panose="02010600030101010101" pitchFamily="2" charset="-122"/>
              </a:rPr>
              <a:t>1</a:t>
            </a:r>
            <a:r>
              <a:rPr lang="zh-CN" altLang="en-US" sz="8000" b="1" dirty="0">
                <a:solidFill>
                  <a:srgbClr val="FF0000"/>
                </a:solidFill>
                <a:latin typeface="等线" panose="02010600030101010101" pitchFamily="2" charset="-122"/>
                <a:ea typeface="等线" panose="02010600030101010101" pitchFamily="2" charset="-122"/>
              </a:rPr>
              <a:t>页幻灯，请勿增加页数</a:t>
            </a:r>
            <a:endParaRPr lang="en-US" altLang="zh-CN" sz="8000" b="1" dirty="0">
              <a:solidFill>
                <a:srgbClr val="FF0000"/>
              </a:solidFill>
              <a:latin typeface="等线" panose="02010600030101010101" pitchFamily="2" charset="-122"/>
              <a:ea typeface="等线" panose="02010600030101010101" pitchFamily="2" charset="-122"/>
            </a:endParaRPr>
          </a:p>
          <a:p>
            <a:pPr algn="ctr" eaLnBrk="1" hangingPunct="1"/>
            <a:r>
              <a:rPr lang="zh-CN" altLang="en-US" sz="8000" b="1" dirty="0">
                <a:solidFill>
                  <a:srgbClr val="FF0000"/>
                </a:solidFill>
                <a:latin typeface="等线" panose="02010600030101010101" pitchFamily="2" charset="-122"/>
                <a:ea typeface="等线" panose="02010600030101010101" pitchFamily="2" charset="-122"/>
              </a:rPr>
              <a:t>排版样式可以自主修改</a:t>
            </a:r>
            <a:endParaRPr lang="en-US" altLang="zh-CN" sz="8000" b="1" dirty="0">
              <a:solidFill>
                <a:srgbClr val="FF0000"/>
              </a:solidFill>
              <a:latin typeface="等线" panose="02010600030101010101" pitchFamily="2" charset="-122"/>
              <a:ea typeface="等线" panose="02010600030101010101" pitchFamily="2" charset="-122"/>
            </a:endParaRPr>
          </a:p>
          <a:p>
            <a:pPr algn="ctr" eaLnBrk="1" hangingPunct="1"/>
            <a:r>
              <a:rPr lang="zh-CN" altLang="en-US" sz="8000" b="1" dirty="0">
                <a:latin typeface="等线" panose="02010600030101010101" pitchFamily="2" charset="-122"/>
                <a:ea typeface="等线" panose="02010600030101010101" pitchFamily="2" charset="-122"/>
              </a:rPr>
              <a:t>正式壁报请删除此提示</a:t>
            </a:r>
            <a:endParaRPr lang="en-US" altLang="zh-CN" sz="8000" b="1" dirty="0">
              <a:latin typeface="等线" panose="02010600030101010101" pitchFamily="2" charset="-122"/>
              <a:ea typeface="等线" panose="02010600030101010101" pitchFamily="2" charset="-122"/>
            </a:endParaRPr>
          </a:p>
        </p:txBody>
      </p:sp>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27</TotalTime>
  <Words>1264</Words>
  <Application>Microsoft Office PowerPoint</Application>
  <PresentationFormat>自定义</PresentationFormat>
  <Paragraphs>19</Paragraphs>
  <Slides>1</Slides>
  <Notes>0</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1</vt:i4>
      </vt:variant>
    </vt:vector>
  </HeadingPairs>
  <TitlesOfParts>
    <vt:vector size="6" baseType="lpstr">
      <vt:lpstr>等线</vt:lpstr>
      <vt:lpstr>等线 Light</vt:lpstr>
      <vt:lpstr>黑体</vt:lpstr>
      <vt:lpstr>Arial</vt:lpstr>
      <vt:lpstr>Office 主题​​</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Jacky</dc:creator>
  <cp:lastModifiedBy>ZXP</cp:lastModifiedBy>
  <cp:revision>52</cp:revision>
  <dcterms:created xsi:type="dcterms:W3CDTF">2012-09-14T09:49:00Z</dcterms:created>
  <dcterms:modified xsi:type="dcterms:W3CDTF">2025-08-31T06:49:51Z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2052-11.3.0.9228</vt:lpwstr>
  </property>
</Properties>
</file>