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86" y="2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0E9C50-4DDA-4455-9ACA-8480ADF3F2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8C2F2AD-E8EB-45DD-AA00-345DCA4413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653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0E9C50-4DDA-4455-9ACA-8480ADF3F2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8C2F2AD-E8EB-45DD-AA00-345DCA4413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8538009"/>
      </p:ext>
    </p:extLst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微软雅黑</vt:lpstr>
      <vt:lpstr>Arial</vt:lpstr>
      <vt:lpstr>Calibri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6</cp:revision>
  <dcterms:created xsi:type="dcterms:W3CDTF">2023-08-09T12:44:00Z</dcterms:created>
  <dcterms:modified xsi:type="dcterms:W3CDTF">2026-09-30T12:15:06Z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</Properties>
</file>