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18722975" cy="33282255"/>
  <p:notesSz cx="6858000" cy="9144000"/>
  <p:defaultTextStyle>
    <a:defPPr>
      <a:defRPr lang="zh-CN"/>
    </a:defPPr>
    <a:lvl1pPr marL="0" lvl="0" indent="0" algn="l" defTabSz="2968625" rtl="0" eaLnBrk="0" fontAlgn="base" latinLnBrk="0" hangingPunct="0">
      <a:lnSpc>
        <a:spcPct val="100000"/>
      </a:lnSpc>
      <a:spcBef>
        <a:spcPct val="0"/>
      </a:spcBef>
      <a:spcAft>
        <a:spcPct val="0"/>
      </a:spcAft>
      <a:buNone/>
      <a:defRPr sz="5800" b="0" i="0" u="none" kern="1200" baseline="0">
        <a:solidFill>
          <a:schemeClr val="tx1"/>
        </a:solidFill>
        <a:latin typeface="Calibri" panose="020F0502020204030204" pitchFamily="34" charset="0"/>
        <a:ea typeface="宋体" panose="02010600030101010101" pitchFamily="2" charset="-122"/>
        <a:cs typeface="+mn-cs"/>
      </a:defRPr>
    </a:lvl1pPr>
    <a:lvl2pPr marL="1484630" lvl="1" indent="-730250" algn="l" defTabSz="2968625" rtl="0" eaLnBrk="0" fontAlgn="base" latinLnBrk="0" hangingPunct="0">
      <a:lnSpc>
        <a:spcPct val="100000"/>
      </a:lnSpc>
      <a:spcBef>
        <a:spcPct val="0"/>
      </a:spcBef>
      <a:spcAft>
        <a:spcPct val="0"/>
      </a:spcAft>
      <a:buNone/>
      <a:defRPr sz="5800" b="0" i="0" u="none" kern="1200" baseline="0">
        <a:solidFill>
          <a:schemeClr val="tx1"/>
        </a:solidFill>
        <a:latin typeface="Calibri" panose="020F0502020204030204" pitchFamily="34" charset="0"/>
        <a:ea typeface="宋体" panose="02010600030101010101" pitchFamily="2" charset="-122"/>
        <a:cs typeface="+mn-cs"/>
      </a:defRPr>
    </a:lvl2pPr>
    <a:lvl3pPr marL="2968625" lvl="2" indent="-1460500" algn="l" defTabSz="2968625" rtl="0" eaLnBrk="0" fontAlgn="base" latinLnBrk="0" hangingPunct="0">
      <a:lnSpc>
        <a:spcPct val="100000"/>
      </a:lnSpc>
      <a:spcBef>
        <a:spcPct val="0"/>
      </a:spcBef>
      <a:spcAft>
        <a:spcPct val="0"/>
      </a:spcAft>
      <a:buNone/>
      <a:defRPr sz="5800" b="0" i="0" u="none" kern="1200" baseline="0">
        <a:solidFill>
          <a:schemeClr val="tx1"/>
        </a:solidFill>
        <a:latin typeface="Calibri" panose="020F0502020204030204" pitchFamily="34" charset="0"/>
        <a:ea typeface="宋体" panose="02010600030101010101" pitchFamily="2" charset="-122"/>
        <a:cs typeface="+mn-cs"/>
      </a:defRPr>
    </a:lvl3pPr>
    <a:lvl4pPr marL="4454525" lvl="3" indent="-2192020" algn="l" defTabSz="2968625" rtl="0" eaLnBrk="0" fontAlgn="base" latinLnBrk="0" hangingPunct="0">
      <a:lnSpc>
        <a:spcPct val="100000"/>
      </a:lnSpc>
      <a:spcBef>
        <a:spcPct val="0"/>
      </a:spcBef>
      <a:spcAft>
        <a:spcPct val="0"/>
      </a:spcAft>
      <a:buNone/>
      <a:defRPr sz="5800" b="0" i="0" u="none" kern="1200" baseline="0">
        <a:solidFill>
          <a:schemeClr val="tx1"/>
        </a:solidFill>
        <a:latin typeface="Calibri" panose="020F0502020204030204" pitchFamily="34" charset="0"/>
        <a:ea typeface="宋体" panose="02010600030101010101" pitchFamily="2" charset="-122"/>
        <a:cs typeface="+mn-cs"/>
      </a:defRPr>
    </a:lvl4pPr>
    <a:lvl5pPr marL="5939155" lvl="4" indent="-2922905" algn="l" defTabSz="2968625" rtl="0" eaLnBrk="0" fontAlgn="base" latinLnBrk="0" hangingPunct="0">
      <a:lnSpc>
        <a:spcPct val="100000"/>
      </a:lnSpc>
      <a:spcBef>
        <a:spcPct val="0"/>
      </a:spcBef>
      <a:spcAft>
        <a:spcPct val="0"/>
      </a:spcAft>
      <a:buNone/>
      <a:defRPr sz="5800"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2922905" algn="l" defTabSz="2968625" rtl="0" eaLnBrk="0" fontAlgn="base" latinLnBrk="0" hangingPunct="0">
      <a:lnSpc>
        <a:spcPct val="100000"/>
      </a:lnSpc>
      <a:spcBef>
        <a:spcPct val="0"/>
      </a:spcBef>
      <a:spcAft>
        <a:spcPct val="0"/>
      </a:spcAft>
      <a:buNone/>
      <a:defRPr sz="5800"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2922905" algn="l" defTabSz="2968625" rtl="0" eaLnBrk="0" fontAlgn="base" latinLnBrk="0" hangingPunct="0">
      <a:lnSpc>
        <a:spcPct val="100000"/>
      </a:lnSpc>
      <a:spcBef>
        <a:spcPct val="0"/>
      </a:spcBef>
      <a:spcAft>
        <a:spcPct val="0"/>
      </a:spcAft>
      <a:buNone/>
      <a:defRPr sz="5800"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2922905" algn="l" defTabSz="2968625" rtl="0" eaLnBrk="0" fontAlgn="base" latinLnBrk="0" hangingPunct="0">
      <a:lnSpc>
        <a:spcPct val="100000"/>
      </a:lnSpc>
      <a:spcBef>
        <a:spcPct val="0"/>
      </a:spcBef>
      <a:spcAft>
        <a:spcPct val="0"/>
      </a:spcAft>
      <a:buNone/>
      <a:defRPr sz="5800"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2922905" algn="l" defTabSz="2968625" rtl="0" eaLnBrk="0" fontAlgn="base" latinLnBrk="0" hangingPunct="0">
      <a:lnSpc>
        <a:spcPct val="100000"/>
      </a:lnSpc>
      <a:spcBef>
        <a:spcPct val="0"/>
      </a:spcBef>
      <a:spcAft>
        <a:spcPct val="0"/>
      </a:spcAft>
      <a:buNone/>
      <a:defRPr sz="5800" b="0" i="0" u="none" kern="1200" baseline="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0469" userDrawn="1">
          <p15:clr>
            <a:srgbClr val="A4A3A4"/>
          </p15:clr>
        </p15:guide>
        <p15:guide id="2" pos="589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73"/>
  </p:normalViewPr>
  <p:slideViewPr>
    <p:cSldViewPr showGuides="1">
      <p:cViewPr varScale="1">
        <p:scale>
          <a:sx n="17" d="100"/>
          <a:sy n="17" d="100"/>
        </p:scale>
        <p:origin x="2650" y="10"/>
      </p:cViewPr>
      <p:guideLst>
        <p:guide orient="horz" pos="10469"/>
        <p:guide pos="589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404224" y="10338975"/>
            <a:ext cx="15914529" cy="7134045"/>
          </a:xfrm>
          <a:prstGeom prst="rect">
            <a:avLst/>
          </a:prstGeom>
        </p:spPr>
        <p:txBody>
          <a:body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2808446" y="18859765"/>
            <a:ext cx="13106083" cy="8505383"/>
          </a:xfrm>
        </p:spPr>
        <p:txBody>
          <a:bodyPr/>
          <a:lstStyle>
            <a:lvl1pPr marL="0" indent="0" algn="ctr">
              <a:buNone/>
              <a:defRPr>
                <a:solidFill>
                  <a:schemeClr val="tx1">
                    <a:tint val="75000"/>
                  </a:schemeClr>
                </a:solidFill>
              </a:defRPr>
            </a:lvl1pPr>
            <a:lvl2pPr marL="1485900" indent="0" algn="ctr">
              <a:buNone/>
              <a:defRPr>
                <a:solidFill>
                  <a:schemeClr val="tx1">
                    <a:tint val="75000"/>
                  </a:schemeClr>
                </a:solidFill>
              </a:defRPr>
            </a:lvl2pPr>
            <a:lvl3pPr marL="2971165" indent="0" algn="ctr">
              <a:buNone/>
              <a:defRPr>
                <a:solidFill>
                  <a:schemeClr val="tx1">
                    <a:tint val="75000"/>
                  </a:schemeClr>
                </a:solidFill>
              </a:defRPr>
            </a:lvl3pPr>
            <a:lvl4pPr marL="4457065" indent="0" algn="ctr">
              <a:buNone/>
              <a:defRPr>
                <a:solidFill>
                  <a:schemeClr val="tx1">
                    <a:tint val="75000"/>
                  </a:schemeClr>
                </a:solidFill>
              </a:defRPr>
            </a:lvl4pPr>
            <a:lvl5pPr marL="5942965" indent="0" algn="ctr">
              <a:buNone/>
              <a:defRPr>
                <a:solidFill>
                  <a:schemeClr val="tx1">
                    <a:tint val="75000"/>
                  </a:schemeClr>
                </a:solidFill>
              </a:defRPr>
            </a:lvl5pPr>
            <a:lvl6pPr marL="7428230" indent="0" algn="ctr">
              <a:buNone/>
              <a:defRPr>
                <a:solidFill>
                  <a:schemeClr val="tx1">
                    <a:tint val="75000"/>
                  </a:schemeClr>
                </a:solidFill>
              </a:defRPr>
            </a:lvl6pPr>
            <a:lvl7pPr marL="8914130" indent="0" algn="ctr">
              <a:buNone/>
              <a:defRPr>
                <a:solidFill>
                  <a:schemeClr val="tx1">
                    <a:tint val="75000"/>
                  </a:schemeClr>
                </a:solidFill>
              </a:defRPr>
            </a:lvl7pPr>
            <a:lvl8pPr marL="10399395" indent="0" algn="ctr">
              <a:buNone/>
              <a:defRPr>
                <a:solidFill>
                  <a:schemeClr val="tx1">
                    <a:tint val="75000"/>
                  </a:schemeClr>
                </a:solidFill>
              </a:defRPr>
            </a:lvl8pPr>
            <a:lvl9pPr marL="11885295"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2"/>
          </p:nvPr>
        </p:nvSpPr>
        <p:spPr>
          <a:xfrm>
            <a:off x="936625" y="30846713"/>
            <a:ext cx="4367213" cy="1773238"/>
          </a:xfrm>
          <a:prstGeom prst="rect">
            <a:avLst/>
          </a:prstGeom>
        </p:spPr>
        <p:txBody>
          <a:bodyPr vert="horz" lIns="297134" tIns="148567" rIns="297134" bIns="148567" rtlCol="0" anchor="ctr"/>
          <a:lstStyle>
            <a:lvl1pPr>
              <a:defRPr/>
            </a:lvl1pPr>
          </a:lstStyle>
          <a:p>
            <a:pPr marL="0" marR="0" lvl="0" indent="0" algn="l" defTabSz="2971165" rtl="0" eaLnBrk="1" fontAlgn="auto" latinLnBrk="0" hangingPunct="1">
              <a:lnSpc>
                <a:spcPct val="100000"/>
              </a:lnSpc>
              <a:spcBef>
                <a:spcPts val="0"/>
              </a:spcBef>
              <a:spcAft>
                <a:spcPts val="0"/>
              </a:spcAft>
              <a:buClrTx/>
              <a:buSzTx/>
              <a:buFontTx/>
              <a:buNone/>
              <a:defRPr/>
            </a:pPr>
            <a:fld id="{0A43F965-EF92-472E-B244-B2A4F22E3B89}" type="datetimeFigureOut">
              <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6396038" y="30846713"/>
            <a:ext cx="5930900" cy="1773238"/>
          </a:xfrm>
          <a:prstGeom prst="rect">
            <a:avLst/>
          </a:prstGeom>
        </p:spPr>
        <p:txBody>
          <a:bodyPr vert="horz" lIns="297134" tIns="148567" rIns="297134" bIns="148567" rtlCol="0" anchor="ctr"/>
          <a:lstStyle>
            <a:lvl1pPr>
              <a:defRPr/>
            </a:lvl1pPr>
          </a:lstStyle>
          <a:p>
            <a:pPr marL="0" marR="0" lvl="0" indent="0" algn="ctr" defTabSz="2971165" rtl="0" eaLnBrk="1" fontAlgn="auto" latinLnBrk="0" hangingPunct="1">
              <a:lnSpc>
                <a:spcPct val="100000"/>
              </a:lnSpc>
              <a:spcBef>
                <a:spcPts val="0"/>
              </a:spcBef>
              <a:spcAft>
                <a:spcPts val="0"/>
              </a:spcAft>
              <a:buClrTx/>
              <a:buSzTx/>
              <a:buFontTx/>
              <a:buNone/>
              <a:defRPr/>
            </a:pPr>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5"/>
          <p:cNvSpPr>
            <a:spLocks noGrp="1"/>
          </p:cNvSpPr>
          <p:nvPr>
            <p:ph type="sldNum" sz="quarter" idx="4"/>
          </p:nvPr>
        </p:nvSpPr>
        <p:spPr>
          <a:xfrm>
            <a:off x="13419138" y="30846713"/>
            <a:ext cx="4367213" cy="1773238"/>
          </a:xfrm>
          <a:prstGeom prst="rect">
            <a:avLst/>
          </a:prstGeom>
        </p:spPr>
        <p:txBody>
          <a:bodyPr vert="horz" wrap="square" lIns="297134" tIns="148567" rIns="297134" bIns="148567" numCol="1" anchor="ctr" anchorCtr="0" compatLnSpc="1"/>
          <a:p>
            <a:pPr algn="r" defTabSz="2970530" eaLnBrk="1" hangingPunct="1">
              <a:buNone/>
            </a:pPr>
            <a:fld id="{9A0DB2DC-4C9A-4742-B13C-FB6460FD3503}" type="slidenum">
              <a:rPr lang="zh-CN" altLang="en-US" dirty="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标题和内容">
    <p:bg>
      <p:bgPr>
        <a:solidFill>
          <a:schemeClr val="bg1"/>
        </a:solidFill>
        <a:effectLst/>
      </p:bgPr>
    </p:bg>
    <p:spTree>
      <p:nvGrpSpPr>
        <p:cNvPr id="1" name=""/>
        <p:cNvGrpSpPr/>
        <p:nvPr/>
      </p:nvGrpSpPr>
      <p:grpSpPr>
        <a:xfrm>
          <a:off x="0" y="0"/>
          <a:ext cx="0" cy="0"/>
          <a:chOff x="0" y="0"/>
          <a:chExt cx="0" cy="0"/>
        </a:xfrm>
      </p:grpSpPr>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2" name="日期占位符 3"/>
          <p:cNvSpPr>
            <a:spLocks noGrp="1"/>
          </p:cNvSpPr>
          <p:nvPr>
            <p:ph type="dt" sz="half" idx="2"/>
          </p:nvPr>
        </p:nvSpPr>
        <p:spPr>
          <a:xfrm>
            <a:off x="936625" y="30846713"/>
            <a:ext cx="4367213" cy="1773238"/>
          </a:xfrm>
          <a:prstGeom prst="rect">
            <a:avLst/>
          </a:prstGeom>
        </p:spPr>
        <p:txBody>
          <a:bodyPr vert="horz" lIns="297134" tIns="148567" rIns="297134" bIns="148567" rtlCol="0" anchor="ctr"/>
          <a:lstStyle>
            <a:lvl1pPr>
              <a:defRPr/>
            </a:lvl1pPr>
          </a:lstStyle>
          <a:p>
            <a:pPr marL="0" marR="0" lvl="0" indent="0" algn="l" defTabSz="2971165" rtl="0" eaLnBrk="1" fontAlgn="auto" latinLnBrk="0" hangingPunct="1">
              <a:lnSpc>
                <a:spcPct val="100000"/>
              </a:lnSpc>
              <a:spcBef>
                <a:spcPts val="0"/>
              </a:spcBef>
              <a:spcAft>
                <a:spcPts val="0"/>
              </a:spcAft>
              <a:buClrTx/>
              <a:buSzTx/>
              <a:buFontTx/>
              <a:buNone/>
              <a:defRPr/>
            </a:pPr>
            <a:fld id="{66BD69F6-9E6D-4BF9-A271-B795D94FE4FE}" type="datetimeFigureOut">
              <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4"/>
          <p:cNvSpPr>
            <a:spLocks noGrp="1"/>
          </p:cNvSpPr>
          <p:nvPr>
            <p:ph type="ftr" sz="quarter" idx="3"/>
          </p:nvPr>
        </p:nvSpPr>
        <p:spPr>
          <a:xfrm>
            <a:off x="6396038" y="30846713"/>
            <a:ext cx="5930900" cy="1773238"/>
          </a:xfrm>
          <a:prstGeom prst="rect">
            <a:avLst/>
          </a:prstGeom>
        </p:spPr>
        <p:txBody>
          <a:bodyPr vert="horz" lIns="297134" tIns="148567" rIns="297134" bIns="148567" rtlCol="0" anchor="ctr"/>
          <a:lstStyle>
            <a:lvl1pPr>
              <a:defRPr/>
            </a:lvl1pPr>
          </a:lstStyle>
          <a:p>
            <a:pPr marL="0" marR="0" lvl="0" indent="0" algn="ctr" defTabSz="2971165" rtl="0" eaLnBrk="1" fontAlgn="auto" latinLnBrk="0" hangingPunct="1">
              <a:lnSpc>
                <a:spcPct val="100000"/>
              </a:lnSpc>
              <a:spcBef>
                <a:spcPts val="0"/>
              </a:spcBef>
              <a:spcAft>
                <a:spcPts val="0"/>
              </a:spcAft>
              <a:buClrTx/>
              <a:buSzTx/>
              <a:buFontTx/>
              <a:buNone/>
              <a:defRPr/>
            </a:pPr>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5"/>
          <p:cNvSpPr>
            <a:spLocks noGrp="1"/>
          </p:cNvSpPr>
          <p:nvPr>
            <p:ph type="sldNum" sz="quarter" idx="4"/>
          </p:nvPr>
        </p:nvSpPr>
        <p:spPr>
          <a:xfrm>
            <a:off x="13419138" y="30846713"/>
            <a:ext cx="4367213" cy="1773238"/>
          </a:xfrm>
          <a:prstGeom prst="rect">
            <a:avLst/>
          </a:prstGeom>
        </p:spPr>
        <p:txBody>
          <a:bodyPr vert="horz" wrap="square" lIns="297134" tIns="148567" rIns="297134" bIns="148567" numCol="1" anchor="ctr" anchorCtr="0" compatLnSpc="1"/>
          <a:p>
            <a:pPr algn="r" defTabSz="2970530" eaLnBrk="1" hangingPunct="1">
              <a:buNone/>
            </a:pPr>
            <a:fld id="{9A0DB2DC-4C9A-4742-B13C-FB6460FD3503}" type="slidenum">
              <a:rPr lang="zh-CN" altLang="en-US" dirty="0"/>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节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1478987" y="21386731"/>
            <a:ext cx="15914529" cy="6610163"/>
          </a:xfrm>
          <a:prstGeom prst="rect">
            <a:avLst/>
          </a:prstGeom>
        </p:spPr>
        <p:txBody>
          <a:bodyPr anchor="t"/>
          <a:lstStyle>
            <a:lvl1pPr algn="l">
              <a:defRPr sz="13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1478987" y="14106307"/>
            <a:ext cx="15914529" cy="7280421"/>
          </a:xfrm>
        </p:spPr>
        <p:txBody>
          <a:bodyPr anchor="b"/>
          <a:lstStyle>
            <a:lvl1pPr marL="0" indent="0">
              <a:buNone/>
              <a:defRPr sz="6500">
                <a:solidFill>
                  <a:schemeClr val="tx1">
                    <a:tint val="75000"/>
                  </a:schemeClr>
                </a:solidFill>
              </a:defRPr>
            </a:lvl1pPr>
            <a:lvl2pPr marL="1485900" indent="0">
              <a:buNone/>
              <a:defRPr sz="5800">
                <a:solidFill>
                  <a:schemeClr val="tx1">
                    <a:tint val="75000"/>
                  </a:schemeClr>
                </a:solidFill>
              </a:defRPr>
            </a:lvl2pPr>
            <a:lvl3pPr marL="2971165" indent="0">
              <a:buNone/>
              <a:defRPr sz="5300">
                <a:solidFill>
                  <a:schemeClr val="tx1">
                    <a:tint val="75000"/>
                  </a:schemeClr>
                </a:solidFill>
              </a:defRPr>
            </a:lvl3pPr>
            <a:lvl4pPr marL="4457065" indent="0">
              <a:buNone/>
              <a:defRPr sz="4600">
                <a:solidFill>
                  <a:schemeClr val="tx1">
                    <a:tint val="75000"/>
                  </a:schemeClr>
                </a:solidFill>
              </a:defRPr>
            </a:lvl4pPr>
            <a:lvl5pPr marL="5942965" indent="0">
              <a:buNone/>
              <a:defRPr sz="4600">
                <a:solidFill>
                  <a:schemeClr val="tx1">
                    <a:tint val="75000"/>
                  </a:schemeClr>
                </a:solidFill>
              </a:defRPr>
            </a:lvl5pPr>
            <a:lvl6pPr marL="7428230" indent="0">
              <a:buNone/>
              <a:defRPr sz="4600">
                <a:solidFill>
                  <a:schemeClr val="tx1">
                    <a:tint val="75000"/>
                  </a:schemeClr>
                </a:solidFill>
              </a:defRPr>
            </a:lvl6pPr>
            <a:lvl7pPr marL="8914130" indent="0">
              <a:buNone/>
              <a:defRPr sz="4600">
                <a:solidFill>
                  <a:schemeClr val="tx1">
                    <a:tint val="75000"/>
                  </a:schemeClr>
                </a:solidFill>
              </a:defRPr>
            </a:lvl7pPr>
            <a:lvl8pPr marL="10399395" indent="0">
              <a:buNone/>
              <a:defRPr sz="4600">
                <a:solidFill>
                  <a:schemeClr val="tx1">
                    <a:tint val="75000"/>
                  </a:schemeClr>
                </a:solidFill>
              </a:defRPr>
            </a:lvl8pPr>
            <a:lvl9pPr marL="11885295" indent="0">
              <a:buNone/>
              <a:defRPr sz="4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2"/>
          </p:nvPr>
        </p:nvSpPr>
        <p:spPr>
          <a:xfrm>
            <a:off x="936625" y="30846713"/>
            <a:ext cx="4367213" cy="1773238"/>
          </a:xfrm>
          <a:prstGeom prst="rect">
            <a:avLst/>
          </a:prstGeom>
        </p:spPr>
        <p:txBody>
          <a:bodyPr vert="horz" lIns="297134" tIns="148567" rIns="297134" bIns="148567" rtlCol="0" anchor="ctr"/>
          <a:lstStyle>
            <a:lvl1pPr>
              <a:defRPr/>
            </a:lvl1pPr>
          </a:lstStyle>
          <a:p>
            <a:pPr marL="0" marR="0" lvl="0" indent="0" algn="l" defTabSz="2971165" rtl="0" eaLnBrk="1" fontAlgn="auto" latinLnBrk="0" hangingPunct="1">
              <a:lnSpc>
                <a:spcPct val="100000"/>
              </a:lnSpc>
              <a:spcBef>
                <a:spcPts val="0"/>
              </a:spcBef>
              <a:spcAft>
                <a:spcPts val="0"/>
              </a:spcAft>
              <a:buClrTx/>
              <a:buSzTx/>
              <a:buFontTx/>
              <a:buNone/>
              <a:defRPr/>
            </a:pPr>
            <a:fld id="{DC5E3118-68BA-42EB-8FA4-BA4C2D09ED4B}" type="datetimeFigureOut">
              <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6396038" y="30846713"/>
            <a:ext cx="5930900" cy="1773238"/>
          </a:xfrm>
          <a:prstGeom prst="rect">
            <a:avLst/>
          </a:prstGeom>
        </p:spPr>
        <p:txBody>
          <a:bodyPr vert="horz" lIns="297134" tIns="148567" rIns="297134" bIns="148567" rtlCol="0" anchor="ctr"/>
          <a:lstStyle>
            <a:lvl1pPr>
              <a:defRPr/>
            </a:lvl1pPr>
          </a:lstStyle>
          <a:p>
            <a:pPr marL="0" marR="0" lvl="0" indent="0" algn="ctr" defTabSz="2971165" rtl="0" eaLnBrk="1" fontAlgn="auto" latinLnBrk="0" hangingPunct="1">
              <a:lnSpc>
                <a:spcPct val="100000"/>
              </a:lnSpc>
              <a:spcBef>
                <a:spcPts val="0"/>
              </a:spcBef>
              <a:spcAft>
                <a:spcPts val="0"/>
              </a:spcAft>
              <a:buClrTx/>
              <a:buSzTx/>
              <a:buFontTx/>
              <a:buNone/>
              <a:defRPr/>
            </a:pPr>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5"/>
          <p:cNvSpPr>
            <a:spLocks noGrp="1"/>
          </p:cNvSpPr>
          <p:nvPr>
            <p:ph type="sldNum" sz="quarter" idx="4"/>
          </p:nvPr>
        </p:nvSpPr>
        <p:spPr>
          <a:xfrm>
            <a:off x="13419138" y="30846713"/>
            <a:ext cx="4367213" cy="1773238"/>
          </a:xfrm>
          <a:prstGeom prst="rect">
            <a:avLst/>
          </a:prstGeom>
        </p:spPr>
        <p:txBody>
          <a:bodyPr vert="horz" wrap="square" lIns="297134" tIns="148567" rIns="297134" bIns="148567" numCol="1" anchor="ctr" anchorCtr="0" compatLnSpc="1"/>
          <a:p>
            <a:pPr algn="r" defTabSz="2970530" eaLnBrk="1" hangingPunct="1">
              <a:buNone/>
            </a:pPr>
            <a:fld id="{9A0DB2DC-4C9A-4742-B13C-FB6460FD3503}" type="slidenum">
              <a:rPr lang="zh-CN" altLang="en-US" dirty="0"/>
            </a:fld>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showMasterSp="0">
  <p:cSld name="两栏内容">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36625" y="1331913"/>
            <a:ext cx="16849725" cy="5548312"/>
          </a:xfrm>
          <a:prstGeom prst="rect">
            <a:avLst/>
          </a:prstGeom>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1404224" y="20169472"/>
            <a:ext cx="12481984" cy="57033843"/>
          </a:xfrm>
        </p:spPr>
        <p:txBody>
          <a:bodyPr/>
          <a:lstStyle>
            <a:lvl1pPr>
              <a:defRPr sz="9000"/>
            </a:lvl1pPr>
            <a:lvl2pPr>
              <a:defRPr sz="7800"/>
            </a:lvl2pPr>
            <a:lvl3pPr>
              <a:defRPr sz="6500"/>
            </a:lvl3pPr>
            <a:lvl4pPr>
              <a:defRPr sz="5800"/>
            </a:lvl4pPr>
            <a:lvl5pPr>
              <a:defRPr sz="5800"/>
            </a:lvl5pPr>
            <a:lvl6pPr>
              <a:defRPr sz="5800"/>
            </a:lvl6pPr>
            <a:lvl7pPr>
              <a:defRPr sz="5800"/>
            </a:lvl7pPr>
            <a:lvl8pPr>
              <a:defRPr sz="5800"/>
            </a:lvl8pPr>
            <a:lvl9pPr>
              <a:defRPr sz="5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14198257" y="20169472"/>
            <a:ext cx="12485235" cy="57033843"/>
          </a:xfrm>
        </p:spPr>
        <p:txBody>
          <a:bodyPr/>
          <a:lstStyle>
            <a:lvl1pPr>
              <a:defRPr sz="9000"/>
            </a:lvl1pPr>
            <a:lvl2pPr>
              <a:defRPr sz="7800"/>
            </a:lvl2pPr>
            <a:lvl3pPr>
              <a:defRPr sz="6500"/>
            </a:lvl3pPr>
            <a:lvl4pPr>
              <a:defRPr sz="5800"/>
            </a:lvl4pPr>
            <a:lvl5pPr>
              <a:defRPr sz="5800"/>
            </a:lvl5pPr>
            <a:lvl6pPr>
              <a:defRPr sz="5800"/>
            </a:lvl6pPr>
            <a:lvl7pPr>
              <a:defRPr sz="5800"/>
            </a:lvl7pPr>
            <a:lvl8pPr>
              <a:defRPr sz="5800"/>
            </a:lvl8pPr>
            <a:lvl9pPr>
              <a:defRPr sz="5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3"/>
          <p:cNvSpPr>
            <a:spLocks noGrp="1"/>
          </p:cNvSpPr>
          <p:nvPr>
            <p:ph type="dt" sz="half" idx="12"/>
          </p:nvPr>
        </p:nvSpPr>
        <p:spPr>
          <a:xfrm>
            <a:off x="936625" y="30846713"/>
            <a:ext cx="4367213" cy="1773238"/>
          </a:xfrm>
          <a:prstGeom prst="rect">
            <a:avLst/>
          </a:prstGeom>
        </p:spPr>
        <p:txBody>
          <a:bodyPr vert="horz" lIns="297134" tIns="148567" rIns="297134" bIns="148567" rtlCol="0" anchor="ctr"/>
          <a:lstStyle>
            <a:lvl1pPr>
              <a:defRPr/>
            </a:lvl1pPr>
          </a:lstStyle>
          <a:p>
            <a:pPr marL="0" marR="0" lvl="0" indent="0" algn="l" defTabSz="2971165" rtl="0" eaLnBrk="1" fontAlgn="auto" latinLnBrk="0" hangingPunct="1">
              <a:lnSpc>
                <a:spcPct val="100000"/>
              </a:lnSpc>
              <a:spcBef>
                <a:spcPts val="0"/>
              </a:spcBef>
              <a:spcAft>
                <a:spcPts val="0"/>
              </a:spcAft>
              <a:buClrTx/>
              <a:buSzTx/>
              <a:buFontTx/>
              <a:buNone/>
              <a:defRPr/>
            </a:pPr>
            <a:fld id="{7C7650AB-6B93-4370-B630-7D92B18CCED3}" type="datetimeFigureOut">
              <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4"/>
          <p:cNvSpPr>
            <a:spLocks noGrp="1"/>
          </p:cNvSpPr>
          <p:nvPr>
            <p:ph type="ftr" sz="quarter" idx="3"/>
          </p:nvPr>
        </p:nvSpPr>
        <p:spPr>
          <a:xfrm>
            <a:off x="6396038" y="30846713"/>
            <a:ext cx="5930900" cy="1773238"/>
          </a:xfrm>
          <a:prstGeom prst="rect">
            <a:avLst/>
          </a:prstGeom>
        </p:spPr>
        <p:txBody>
          <a:bodyPr vert="horz" lIns="297134" tIns="148567" rIns="297134" bIns="148567" rtlCol="0" anchor="ctr"/>
          <a:lstStyle>
            <a:lvl1pPr>
              <a:defRPr/>
            </a:lvl1pPr>
          </a:lstStyle>
          <a:p>
            <a:pPr marL="0" marR="0" lvl="0" indent="0" algn="ctr" defTabSz="2971165" rtl="0" eaLnBrk="1" fontAlgn="auto" latinLnBrk="0" hangingPunct="1">
              <a:lnSpc>
                <a:spcPct val="100000"/>
              </a:lnSpc>
              <a:spcBef>
                <a:spcPts val="0"/>
              </a:spcBef>
              <a:spcAft>
                <a:spcPts val="0"/>
              </a:spcAft>
              <a:buClrTx/>
              <a:buSzTx/>
              <a:buFontTx/>
              <a:buNone/>
              <a:defRPr/>
            </a:pPr>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5"/>
          <p:cNvSpPr>
            <a:spLocks noGrp="1"/>
          </p:cNvSpPr>
          <p:nvPr>
            <p:ph type="sldNum" sz="quarter" idx="4"/>
          </p:nvPr>
        </p:nvSpPr>
        <p:spPr>
          <a:xfrm>
            <a:off x="13419138" y="30846713"/>
            <a:ext cx="4367213" cy="1773238"/>
          </a:xfrm>
          <a:prstGeom prst="rect">
            <a:avLst/>
          </a:prstGeom>
        </p:spPr>
        <p:txBody>
          <a:bodyPr vert="horz" wrap="square" lIns="297134" tIns="148567" rIns="297134" bIns="148567" numCol="1" anchor="ctr" anchorCtr="0" compatLnSpc="1"/>
          <a:p>
            <a:pPr algn="r" defTabSz="2970530" eaLnBrk="1" hangingPunct="1">
              <a:buNone/>
            </a:pPr>
            <a:fld id="{9A0DB2DC-4C9A-4742-B13C-FB6460FD3503}" type="slidenum">
              <a:rPr lang="zh-CN" altLang="en-US" dirty="0"/>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比较">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36150" y="1332821"/>
            <a:ext cx="16850678" cy="5546990"/>
          </a:xfrm>
          <a:prstGeom prst="rect">
            <a:avLst/>
          </a:prstGeo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36149" y="7449918"/>
            <a:ext cx="8272566" cy="3104771"/>
          </a:xfrm>
        </p:spPr>
        <p:txBody>
          <a:bodyPr anchor="b"/>
          <a:lstStyle>
            <a:lvl1pPr marL="0" indent="0">
              <a:buNone/>
              <a:defRPr sz="7800" b="1"/>
            </a:lvl1pPr>
            <a:lvl2pPr marL="1485900" indent="0">
              <a:buNone/>
              <a:defRPr sz="6500" b="1"/>
            </a:lvl2pPr>
            <a:lvl3pPr marL="2971165" indent="0">
              <a:buNone/>
              <a:defRPr sz="5800" b="1"/>
            </a:lvl3pPr>
            <a:lvl4pPr marL="4457065" indent="0">
              <a:buNone/>
              <a:defRPr sz="5300" b="1"/>
            </a:lvl4pPr>
            <a:lvl5pPr marL="5942965" indent="0">
              <a:buNone/>
              <a:defRPr sz="5300" b="1"/>
            </a:lvl5pPr>
            <a:lvl6pPr marL="7428230" indent="0">
              <a:buNone/>
              <a:defRPr sz="5300" b="1"/>
            </a:lvl6pPr>
            <a:lvl7pPr marL="8914130" indent="0">
              <a:buNone/>
              <a:defRPr sz="5300" b="1"/>
            </a:lvl7pPr>
            <a:lvl8pPr marL="10399395" indent="0">
              <a:buNone/>
              <a:defRPr sz="5300" b="1"/>
            </a:lvl8pPr>
            <a:lvl9pPr marL="11885295" indent="0">
              <a:buNone/>
              <a:defRPr sz="53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936149" y="10554689"/>
            <a:ext cx="8272566" cy="19175639"/>
          </a:xfrm>
        </p:spPr>
        <p:txBody>
          <a:bodyPr/>
          <a:lstStyle>
            <a:lvl1pPr>
              <a:defRPr sz="7800"/>
            </a:lvl1pPr>
            <a:lvl2pPr>
              <a:defRPr sz="6500"/>
            </a:lvl2pPr>
            <a:lvl3pPr>
              <a:defRPr sz="5800"/>
            </a:lvl3pPr>
            <a:lvl4pPr>
              <a:defRPr sz="5300"/>
            </a:lvl4pPr>
            <a:lvl5pPr>
              <a:defRPr sz="5300"/>
            </a:lvl5pPr>
            <a:lvl6pPr>
              <a:defRPr sz="5300"/>
            </a:lvl6pPr>
            <a:lvl7pPr>
              <a:defRPr sz="5300"/>
            </a:lvl7pPr>
            <a:lvl8pPr>
              <a:defRPr sz="5300"/>
            </a:lvl8pPr>
            <a:lvl9pPr>
              <a:defRPr sz="53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9511013" y="7449918"/>
            <a:ext cx="8275814" cy="3104771"/>
          </a:xfrm>
        </p:spPr>
        <p:txBody>
          <a:bodyPr anchor="b"/>
          <a:lstStyle>
            <a:lvl1pPr marL="0" indent="0">
              <a:buNone/>
              <a:defRPr sz="7800" b="1"/>
            </a:lvl1pPr>
            <a:lvl2pPr marL="1485900" indent="0">
              <a:buNone/>
              <a:defRPr sz="6500" b="1"/>
            </a:lvl2pPr>
            <a:lvl3pPr marL="2971165" indent="0">
              <a:buNone/>
              <a:defRPr sz="5800" b="1"/>
            </a:lvl3pPr>
            <a:lvl4pPr marL="4457065" indent="0">
              <a:buNone/>
              <a:defRPr sz="5300" b="1"/>
            </a:lvl4pPr>
            <a:lvl5pPr marL="5942965" indent="0">
              <a:buNone/>
              <a:defRPr sz="5300" b="1"/>
            </a:lvl5pPr>
            <a:lvl6pPr marL="7428230" indent="0">
              <a:buNone/>
              <a:defRPr sz="5300" b="1"/>
            </a:lvl6pPr>
            <a:lvl7pPr marL="8914130" indent="0">
              <a:buNone/>
              <a:defRPr sz="5300" b="1"/>
            </a:lvl7pPr>
            <a:lvl8pPr marL="10399395" indent="0">
              <a:buNone/>
              <a:defRPr sz="5300" b="1"/>
            </a:lvl8pPr>
            <a:lvl9pPr marL="11885295" indent="0">
              <a:buNone/>
              <a:defRPr sz="53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9511013" y="10554689"/>
            <a:ext cx="8275814" cy="19175639"/>
          </a:xfrm>
        </p:spPr>
        <p:txBody>
          <a:bodyPr/>
          <a:lstStyle>
            <a:lvl1pPr>
              <a:defRPr sz="7800"/>
            </a:lvl1pPr>
            <a:lvl2pPr>
              <a:defRPr sz="6500"/>
            </a:lvl2pPr>
            <a:lvl3pPr>
              <a:defRPr sz="5800"/>
            </a:lvl3pPr>
            <a:lvl4pPr>
              <a:defRPr sz="5300"/>
            </a:lvl4pPr>
            <a:lvl5pPr>
              <a:defRPr sz="5300"/>
            </a:lvl5pPr>
            <a:lvl6pPr>
              <a:defRPr sz="5300"/>
            </a:lvl6pPr>
            <a:lvl7pPr>
              <a:defRPr sz="5300"/>
            </a:lvl7pPr>
            <a:lvl8pPr>
              <a:defRPr sz="5300"/>
            </a:lvl8pPr>
            <a:lvl9pPr>
              <a:defRPr sz="53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3"/>
          <p:cNvSpPr>
            <a:spLocks noGrp="1"/>
          </p:cNvSpPr>
          <p:nvPr>
            <p:ph type="dt" sz="half" idx="12"/>
          </p:nvPr>
        </p:nvSpPr>
        <p:spPr>
          <a:xfrm>
            <a:off x="936625" y="30846713"/>
            <a:ext cx="4367213" cy="1773238"/>
          </a:xfrm>
          <a:prstGeom prst="rect">
            <a:avLst/>
          </a:prstGeom>
        </p:spPr>
        <p:txBody>
          <a:bodyPr vert="horz" lIns="297134" tIns="148567" rIns="297134" bIns="148567" rtlCol="0" anchor="ctr"/>
          <a:lstStyle>
            <a:lvl1pPr>
              <a:defRPr/>
            </a:lvl1pPr>
          </a:lstStyle>
          <a:p>
            <a:pPr marL="0" marR="0" lvl="0" indent="0" algn="l" defTabSz="2971165" rtl="0" eaLnBrk="1" fontAlgn="auto" latinLnBrk="0" hangingPunct="1">
              <a:lnSpc>
                <a:spcPct val="100000"/>
              </a:lnSpc>
              <a:spcBef>
                <a:spcPts val="0"/>
              </a:spcBef>
              <a:spcAft>
                <a:spcPts val="0"/>
              </a:spcAft>
              <a:buClrTx/>
              <a:buSzTx/>
              <a:buFontTx/>
              <a:buNone/>
              <a:defRPr/>
            </a:pPr>
            <a:fld id="{A804E875-FF8C-43BA-A121-F10C9CBC17C8}" type="datetimeFigureOut">
              <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4"/>
          <p:cNvSpPr>
            <a:spLocks noGrp="1"/>
          </p:cNvSpPr>
          <p:nvPr>
            <p:ph type="ftr" sz="quarter" idx="13"/>
          </p:nvPr>
        </p:nvSpPr>
        <p:spPr>
          <a:xfrm>
            <a:off x="6396038" y="30846713"/>
            <a:ext cx="5930900" cy="1773238"/>
          </a:xfrm>
          <a:prstGeom prst="rect">
            <a:avLst/>
          </a:prstGeom>
        </p:spPr>
        <p:txBody>
          <a:bodyPr vert="horz" lIns="297134" tIns="148567" rIns="297134" bIns="148567" rtlCol="0" anchor="ctr"/>
          <a:lstStyle>
            <a:lvl1pPr>
              <a:defRPr/>
            </a:lvl1pPr>
          </a:lstStyle>
          <a:p>
            <a:pPr marL="0" marR="0" lvl="0" indent="0" algn="ctr" defTabSz="2971165" rtl="0" eaLnBrk="1" fontAlgn="auto" latinLnBrk="0" hangingPunct="1">
              <a:lnSpc>
                <a:spcPct val="100000"/>
              </a:lnSpc>
              <a:spcBef>
                <a:spcPts val="0"/>
              </a:spcBef>
              <a:spcAft>
                <a:spcPts val="0"/>
              </a:spcAft>
              <a:buClrTx/>
              <a:buSzTx/>
              <a:buFontTx/>
              <a:buNone/>
              <a:defRPr/>
            </a:pPr>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5"/>
          <p:cNvSpPr>
            <a:spLocks noGrp="1"/>
          </p:cNvSpPr>
          <p:nvPr>
            <p:ph type="sldNum" sz="quarter" idx="14"/>
          </p:nvPr>
        </p:nvSpPr>
        <p:spPr>
          <a:xfrm>
            <a:off x="13419138" y="30846713"/>
            <a:ext cx="4367213" cy="1773238"/>
          </a:xfrm>
          <a:prstGeom prst="rect">
            <a:avLst/>
          </a:prstGeom>
        </p:spPr>
        <p:txBody>
          <a:bodyPr vert="horz" wrap="square" lIns="297134" tIns="148567" rIns="297134" bIns="148567" numCol="1" anchor="ctr" anchorCtr="0" compatLnSpc="1"/>
          <a:p>
            <a:pPr algn="r" defTabSz="2970530" eaLnBrk="1" hangingPunct="1">
              <a:buNone/>
            </a:pPr>
            <a:fld id="{9A0DB2DC-4C9A-4742-B13C-FB6460FD3503}" type="slidenum">
              <a:rPr lang="zh-CN" altLang="en-US" dirty="0"/>
            </a:fld>
            <a:endParaRPr lang="zh-CN" alt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showMasterSp="0">
  <p:cSld name="仅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36625" y="1331913"/>
            <a:ext cx="16849725" cy="5548312"/>
          </a:xfrm>
          <a:prstGeom prst="rect">
            <a:avLst/>
          </a:prstGeom>
        </p:spPr>
        <p:txBody>
          <a:bodyPr/>
          <a:lstStyle/>
          <a:p>
            <a:r>
              <a:rPr lang="zh-CN" altLang="en-US"/>
              <a:t>单击此处编辑母版标题样式</a:t>
            </a:r>
            <a:endParaRPr lang="zh-CN" altLang="en-US"/>
          </a:p>
        </p:txBody>
      </p:sp>
      <p:sp>
        <p:nvSpPr>
          <p:cNvPr id="3" name="日期占位符 3"/>
          <p:cNvSpPr>
            <a:spLocks noGrp="1"/>
          </p:cNvSpPr>
          <p:nvPr>
            <p:ph type="dt" sz="half" idx="2"/>
          </p:nvPr>
        </p:nvSpPr>
        <p:spPr>
          <a:xfrm>
            <a:off x="936625" y="30846713"/>
            <a:ext cx="4367213" cy="1773238"/>
          </a:xfrm>
          <a:prstGeom prst="rect">
            <a:avLst/>
          </a:prstGeom>
        </p:spPr>
        <p:txBody>
          <a:bodyPr vert="horz" lIns="297134" tIns="148567" rIns="297134" bIns="148567" rtlCol="0" anchor="ctr"/>
          <a:lstStyle>
            <a:lvl1pPr>
              <a:defRPr/>
            </a:lvl1pPr>
          </a:lstStyle>
          <a:p>
            <a:pPr marL="0" marR="0" lvl="0" indent="0" algn="l" defTabSz="2971165" rtl="0" eaLnBrk="1" fontAlgn="auto" latinLnBrk="0" hangingPunct="1">
              <a:lnSpc>
                <a:spcPct val="100000"/>
              </a:lnSpc>
              <a:spcBef>
                <a:spcPts val="0"/>
              </a:spcBef>
              <a:spcAft>
                <a:spcPts val="0"/>
              </a:spcAft>
              <a:buClrTx/>
              <a:buSzTx/>
              <a:buFontTx/>
              <a:buNone/>
              <a:defRPr/>
            </a:pPr>
            <a:fld id="{FA24AE81-8FA4-4DAB-B8B7-5E6DB1612A6B}" type="datetimeFigureOut">
              <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4"/>
          <p:cNvSpPr>
            <a:spLocks noGrp="1"/>
          </p:cNvSpPr>
          <p:nvPr>
            <p:ph type="ftr" sz="quarter" idx="3"/>
          </p:nvPr>
        </p:nvSpPr>
        <p:spPr>
          <a:xfrm>
            <a:off x="6396038" y="30846713"/>
            <a:ext cx="5930900" cy="1773238"/>
          </a:xfrm>
          <a:prstGeom prst="rect">
            <a:avLst/>
          </a:prstGeom>
        </p:spPr>
        <p:txBody>
          <a:bodyPr vert="horz" lIns="297134" tIns="148567" rIns="297134" bIns="148567" rtlCol="0" anchor="ctr"/>
          <a:lstStyle>
            <a:lvl1pPr>
              <a:defRPr/>
            </a:lvl1pPr>
          </a:lstStyle>
          <a:p>
            <a:pPr marL="0" marR="0" lvl="0" indent="0" algn="ctr" defTabSz="2971165" rtl="0" eaLnBrk="1" fontAlgn="auto" latinLnBrk="0" hangingPunct="1">
              <a:lnSpc>
                <a:spcPct val="100000"/>
              </a:lnSpc>
              <a:spcBef>
                <a:spcPts val="0"/>
              </a:spcBef>
              <a:spcAft>
                <a:spcPts val="0"/>
              </a:spcAft>
              <a:buClrTx/>
              <a:buSzTx/>
              <a:buFontTx/>
              <a:buNone/>
              <a:defRPr/>
            </a:pPr>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5"/>
          <p:cNvSpPr>
            <a:spLocks noGrp="1"/>
          </p:cNvSpPr>
          <p:nvPr>
            <p:ph type="sldNum" sz="quarter" idx="4"/>
          </p:nvPr>
        </p:nvSpPr>
        <p:spPr>
          <a:xfrm>
            <a:off x="13419138" y="30846713"/>
            <a:ext cx="4367213" cy="1773238"/>
          </a:xfrm>
          <a:prstGeom prst="rect">
            <a:avLst/>
          </a:prstGeom>
        </p:spPr>
        <p:txBody>
          <a:bodyPr vert="horz" wrap="square" lIns="297134" tIns="148567" rIns="297134" bIns="148567" numCol="1" anchor="ctr" anchorCtr="0" compatLnSpc="1"/>
          <a:p>
            <a:pPr algn="r" defTabSz="2970530" eaLnBrk="1" hangingPunct="1">
              <a:buNone/>
            </a:pPr>
            <a:fld id="{9A0DB2DC-4C9A-4742-B13C-FB6460FD3503}" type="slidenum">
              <a:rPr lang="zh-CN" altLang="en-US" dirty="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showMasterSp="0">
  <p:cSld name="空白">
    <p:bg>
      <p:bgPr>
        <a:solidFill>
          <a:schemeClr val="bg1"/>
        </a:solidFill>
        <a:effectLst/>
      </p:bgPr>
    </p:bg>
    <p:spTree>
      <p:nvGrpSpPr>
        <p:cNvPr id="1" name=""/>
        <p:cNvGrpSpPr/>
        <p:nvPr/>
      </p:nvGrpSpPr>
      <p:grpSpPr>
        <a:xfrm>
          <a:off x="0" y="0"/>
          <a:ext cx="0" cy="0"/>
          <a:chOff x="0" y="0"/>
          <a:chExt cx="0" cy="0"/>
        </a:xfrm>
      </p:grpSpPr>
      <p:sp>
        <p:nvSpPr>
          <p:cNvPr id="2" name="日期占位符 3"/>
          <p:cNvSpPr>
            <a:spLocks noGrp="1"/>
          </p:cNvSpPr>
          <p:nvPr>
            <p:ph type="dt" sz="half" idx="2"/>
          </p:nvPr>
        </p:nvSpPr>
        <p:spPr>
          <a:xfrm>
            <a:off x="936625" y="30846713"/>
            <a:ext cx="4367213" cy="1773238"/>
          </a:xfrm>
          <a:prstGeom prst="rect">
            <a:avLst/>
          </a:prstGeom>
        </p:spPr>
        <p:txBody>
          <a:bodyPr vert="horz" lIns="297134" tIns="148567" rIns="297134" bIns="148567" rtlCol="0" anchor="ctr"/>
          <a:lstStyle>
            <a:lvl1pPr>
              <a:defRPr/>
            </a:lvl1pPr>
          </a:lstStyle>
          <a:p>
            <a:pPr marL="0" marR="0" lvl="0" indent="0" algn="l" defTabSz="2971165" rtl="0" eaLnBrk="1" fontAlgn="auto" latinLnBrk="0" hangingPunct="1">
              <a:lnSpc>
                <a:spcPct val="100000"/>
              </a:lnSpc>
              <a:spcBef>
                <a:spcPts val="0"/>
              </a:spcBef>
              <a:spcAft>
                <a:spcPts val="0"/>
              </a:spcAft>
              <a:buClrTx/>
              <a:buSzTx/>
              <a:buFontTx/>
              <a:buNone/>
              <a:defRPr/>
            </a:pPr>
            <a:fld id="{1534E52D-8B66-4F99-821B-6B32B1E3A797}" type="datetimeFigureOut">
              <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4"/>
          <p:cNvSpPr>
            <a:spLocks noGrp="1"/>
          </p:cNvSpPr>
          <p:nvPr>
            <p:ph type="ftr" sz="quarter" idx="3"/>
          </p:nvPr>
        </p:nvSpPr>
        <p:spPr>
          <a:xfrm>
            <a:off x="6396038" y="30846713"/>
            <a:ext cx="5930900" cy="1773238"/>
          </a:xfrm>
          <a:prstGeom prst="rect">
            <a:avLst/>
          </a:prstGeom>
        </p:spPr>
        <p:txBody>
          <a:bodyPr vert="horz" lIns="297134" tIns="148567" rIns="297134" bIns="148567" rtlCol="0" anchor="ctr"/>
          <a:lstStyle>
            <a:lvl1pPr>
              <a:defRPr/>
            </a:lvl1pPr>
          </a:lstStyle>
          <a:p>
            <a:pPr marL="0" marR="0" lvl="0" indent="0" algn="ctr" defTabSz="2971165" rtl="0" eaLnBrk="1" fontAlgn="auto" latinLnBrk="0" hangingPunct="1">
              <a:lnSpc>
                <a:spcPct val="100000"/>
              </a:lnSpc>
              <a:spcBef>
                <a:spcPts val="0"/>
              </a:spcBef>
              <a:spcAft>
                <a:spcPts val="0"/>
              </a:spcAft>
              <a:buClrTx/>
              <a:buSzTx/>
              <a:buFontTx/>
              <a:buNone/>
              <a:defRPr/>
            </a:pPr>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5"/>
          <p:cNvSpPr>
            <a:spLocks noGrp="1"/>
          </p:cNvSpPr>
          <p:nvPr>
            <p:ph type="sldNum" sz="quarter" idx="4"/>
          </p:nvPr>
        </p:nvSpPr>
        <p:spPr>
          <a:xfrm>
            <a:off x="13419138" y="30846713"/>
            <a:ext cx="4367213" cy="1773238"/>
          </a:xfrm>
          <a:prstGeom prst="rect">
            <a:avLst/>
          </a:prstGeom>
        </p:spPr>
        <p:txBody>
          <a:bodyPr vert="horz" wrap="square" lIns="297134" tIns="148567" rIns="297134" bIns="148567" numCol="1" anchor="ctr" anchorCtr="0" compatLnSpc="1"/>
          <a:p>
            <a:pPr algn="r" defTabSz="2970530" eaLnBrk="1" hangingPunct="1">
              <a:buNone/>
            </a:pPr>
            <a:fld id="{9A0DB2DC-4C9A-4742-B13C-FB6460FD3503}" type="slidenum">
              <a:rPr lang="zh-CN" altLang="en-US" dirty="0"/>
            </a:fld>
            <a:endParaRPr lang="zh-CN" alt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内容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36150" y="1325115"/>
            <a:ext cx="6159730" cy="5639440"/>
          </a:xfrm>
          <a:prstGeom prst="rect">
            <a:avLst/>
          </a:prstGeom>
        </p:spPr>
        <p:txBody>
          <a:bodyPr anchor="b"/>
          <a:lstStyle>
            <a:lvl1pPr algn="l">
              <a:defRPr sz="6500" b="1"/>
            </a:lvl1pPr>
          </a:lstStyle>
          <a:p>
            <a:r>
              <a:rPr lang="zh-CN" altLang="en-US"/>
              <a:t>单击此处编辑母版标题样式</a:t>
            </a:r>
            <a:endParaRPr lang="zh-CN" altLang="en-US"/>
          </a:p>
        </p:txBody>
      </p:sp>
      <p:sp>
        <p:nvSpPr>
          <p:cNvPr id="3" name="内容占位符 2"/>
          <p:cNvSpPr>
            <a:spLocks noGrp="1"/>
          </p:cNvSpPr>
          <p:nvPr>
            <p:ph idx="1"/>
          </p:nvPr>
        </p:nvSpPr>
        <p:spPr>
          <a:xfrm>
            <a:off x="7320164" y="1325119"/>
            <a:ext cx="10466664" cy="28405211"/>
          </a:xfrm>
        </p:spPr>
        <p:txBody>
          <a:bodyPr/>
          <a:lstStyle>
            <a:lvl1pPr>
              <a:defRPr sz="10400"/>
            </a:lvl1pPr>
            <a:lvl2pPr>
              <a:defRPr sz="9000"/>
            </a:lvl2pPr>
            <a:lvl3pPr>
              <a:defRPr sz="7800"/>
            </a:lvl3pPr>
            <a:lvl4pPr>
              <a:defRPr sz="6500"/>
            </a:lvl4pPr>
            <a:lvl5pPr>
              <a:defRPr sz="6500"/>
            </a:lvl5pPr>
            <a:lvl6pPr>
              <a:defRPr sz="6500"/>
            </a:lvl6pPr>
            <a:lvl7pPr>
              <a:defRPr sz="6500"/>
            </a:lvl7pPr>
            <a:lvl8pPr>
              <a:defRPr sz="6500"/>
            </a:lvl8pPr>
            <a:lvl9pPr>
              <a:defRPr sz="6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936150" y="6964558"/>
            <a:ext cx="6159730" cy="22765772"/>
          </a:xfrm>
        </p:spPr>
        <p:txBody>
          <a:bodyPr/>
          <a:lstStyle>
            <a:lvl1pPr marL="0" indent="0">
              <a:buNone/>
              <a:defRPr sz="4600"/>
            </a:lvl1pPr>
            <a:lvl2pPr marL="1485900" indent="0">
              <a:buNone/>
              <a:defRPr sz="4000"/>
            </a:lvl2pPr>
            <a:lvl3pPr marL="2971165" indent="0">
              <a:buNone/>
              <a:defRPr sz="3300"/>
            </a:lvl3pPr>
            <a:lvl4pPr marL="4457065" indent="0">
              <a:buNone/>
              <a:defRPr sz="3000"/>
            </a:lvl4pPr>
            <a:lvl5pPr marL="5942965" indent="0">
              <a:buNone/>
              <a:defRPr sz="3000"/>
            </a:lvl5pPr>
            <a:lvl6pPr marL="7428230" indent="0">
              <a:buNone/>
              <a:defRPr sz="3000"/>
            </a:lvl6pPr>
            <a:lvl7pPr marL="8914130" indent="0">
              <a:buNone/>
              <a:defRPr sz="3000"/>
            </a:lvl7pPr>
            <a:lvl8pPr marL="10399395" indent="0">
              <a:buNone/>
              <a:defRPr sz="3000"/>
            </a:lvl8pPr>
            <a:lvl9pPr marL="11885295" indent="0">
              <a:buNone/>
              <a:defRPr sz="3000"/>
            </a:lvl9pPr>
          </a:lstStyle>
          <a:p>
            <a:pPr lvl="0"/>
            <a:r>
              <a:rPr lang="zh-CN" altLang="en-US"/>
              <a:t>单击此处编辑母版文本样式</a:t>
            </a:r>
            <a:endParaRPr lang="zh-CN" altLang="en-US"/>
          </a:p>
        </p:txBody>
      </p:sp>
      <p:sp>
        <p:nvSpPr>
          <p:cNvPr id="5" name="日期占位符 3"/>
          <p:cNvSpPr>
            <a:spLocks noGrp="1"/>
          </p:cNvSpPr>
          <p:nvPr>
            <p:ph type="dt" sz="half" idx="12"/>
          </p:nvPr>
        </p:nvSpPr>
        <p:spPr>
          <a:xfrm>
            <a:off x="936625" y="30846713"/>
            <a:ext cx="4367213" cy="1773238"/>
          </a:xfrm>
          <a:prstGeom prst="rect">
            <a:avLst/>
          </a:prstGeom>
        </p:spPr>
        <p:txBody>
          <a:bodyPr vert="horz" lIns="297134" tIns="148567" rIns="297134" bIns="148567" rtlCol="0" anchor="ctr"/>
          <a:lstStyle>
            <a:lvl1pPr>
              <a:defRPr/>
            </a:lvl1pPr>
          </a:lstStyle>
          <a:p>
            <a:pPr marL="0" marR="0" lvl="0" indent="0" algn="l" defTabSz="2971165" rtl="0" eaLnBrk="1" fontAlgn="auto" latinLnBrk="0" hangingPunct="1">
              <a:lnSpc>
                <a:spcPct val="100000"/>
              </a:lnSpc>
              <a:spcBef>
                <a:spcPts val="0"/>
              </a:spcBef>
              <a:spcAft>
                <a:spcPts val="0"/>
              </a:spcAft>
              <a:buClrTx/>
              <a:buSzTx/>
              <a:buFontTx/>
              <a:buNone/>
              <a:defRPr/>
            </a:pPr>
            <a:fld id="{74D5C4EC-D01B-4B90-81C5-FFD1113E836D}" type="datetimeFigureOut">
              <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4"/>
          <p:cNvSpPr>
            <a:spLocks noGrp="1"/>
          </p:cNvSpPr>
          <p:nvPr>
            <p:ph type="ftr" sz="quarter" idx="3"/>
          </p:nvPr>
        </p:nvSpPr>
        <p:spPr>
          <a:xfrm>
            <a:off x="6396038" y="30846713"/>
            <a:ext cx="5930900" cy="1773238"/>
          </a:xfrm>
          <a:prstGeom prst="rect">
            <a:avLst/>
          </a:prstGeom>
        </p:spPr>
        <p:txBody>
          <a:bodyPr vert="horz" lIns="297134" tIns="148567" rIns="297134" bIns="148567" rtlCol="0" anchor="ctr"/>
          <a:lstStyle>
            <a:lvl1pPr>
              <a:defRPr/>
            </a:lvl1pPr>
          </a:lstStyle>
          <a:p>
            <a:pPr marL="0" marR="0" lvl="0" indent="0" algn="ctr" defTabSz="2971165" rtl="0" eaLnBrk="1" fontAlgn="auto" latinLnBrk="0" hangingPunct="1">
              <a:lnSpc>
                <a:spcPct val="100000"/>
              </a:lnSpc>
              <a:spcBef>
                <a:spcPts val="0"/>
              </a:spcBef>
              <a:spcAft>
                <a:spcPts val="0"/>
              </a:spcAft>
              <a:buClrTx/>
              <a:buSzTx/>
              <a:buFontTx/>
              <a:buNone/>
              <a:defRPr/>
            </a:pPr>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5"/>
          <p:cNvSpPr>
            <a:spLocks noGrp="1"/>
          </p:cNvSpPr>
          <p:nvPr>
            <p:ph type="sldNum" sz="quarter" idx="4"/>
          </p:nvPr>
        </p:nvSpPr>
        <p:spPr>
          <a:xfrm>
            <a:off x="13419138" y="30846713"/>
            <a:ext cx="4367213" cy="1773238"/>
          </a:xfrm>
          <a:prstGeom prst="rect">
            <a:avLst/>
          </a:prstGeom>
        </p:spPr>
        <p:txBody>
          <a:bodyPr vert="horz" wrap="square" lIns="297134" tIns="148567" rIns="297134" bIns="148567" numCol="1" anchor="ctr" anchorCtr="0" compatLnSpc="1"/>
          <a:p>
            <a:pPr algn="r" defTabSz="2970530" eaLnBrk="1" hangingPunct="1">
              <a:buNone/>
            </a:pPr>
            <a:fld id="{9A0DB2DC-4C9A-4742-B13C-FB6460FD3503}" type="slidenum">
              <a:rPr lang="zh-CN" altLang="en-US" dirty="0"/>
            </a:fld>
            <a:endParaRPr lang="zh-CN" alt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图片与标题">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3669835" y="23297357"/>
            <a:ext cx="11233785" cy="2750385"/>
          </a:xfrm>
          <a:prstGeom prst="rect">
            <a:avLst/>
          </a:prstGeom>
        </p:spPr>
        <p:txBody>
          <a:bodyPr anchor="b"/>
          <a:lstStyle>
            <a:lvl1pPr algn="l">
              <a:defRPr sz="65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3669835" y="2973804"/>
            <a:ext cx="11233785" cy="19969163"/>
          </a:xfrm>
        </p:spPr>
        <p:txBody>
          <a:bodyPr vert="horz" wrap="square" lIns="297134" tIns="148567" rIns="297134" bIns="148567" numCol="1" rtlCol="0" anchor="t" anchorCtr="0" compatLnSpc="1">
            <a:normAutofit/>
          </a:bodyPr>
          <a:lstStyle>
            <a:lvl1pPr marL="0" indent="0">
              <a:buNone/>
              <a:defRPr sz="10400"/>
            </a:lvl1pPr>
            <a:lvl2pPr marL="1485900" indent="0">
              <a:buNone/>
              <a:defRPr sz="9000"/>
            </a:lvl2pPr>
            <a:lvl3pPr marL="2971165" indent="0">
              <a:buNone/>
              <a:defRPr sz="7800"/>
            </a:lvl3pPr>
            <a:lvl4pPr marL="4457065" indent="0">
              <a:buNone/>
              <a:defRPr sz="6500"/>
            </a:lvl4pPr>
            <a:lvl5pPr marL="5942965" indent="0">
              <a:buNone/>
              <a:defRPr sz="6500"/>
            </a:lvl5pPr>
            <a:lvl6pPr marL="7428230" indent="0">
              <a:buNone/>
              <a:defRPr sz="6500"/>
            </a:lvl6pPr>
            <a:lvl7pPr marL="8914130" indent="0">
              <a:buNone/>
              <a:defRPr sz="6500"/>
            </a:lvl7pPr>
            <a:lvl8pPr marL="10399395" indent="0">
              <a:buNone/>
              <a:defRPr sz="6500"/>
            </a:lvl8pPr>
            <a:lvl9pPr marL="11885295" indent="0">
              <a:buNone/>
              <a:defRPr sz="6500"/>
            </a:lvl9pPr>
          </a:lstStyle>
          <a:p>
            <a:pPr marL="0" marR="0" lvl="0" indent="0" algn="l" defTabSz="2968625" rtl="0" eaLnBrk="0" fontAlgn="base" latinLnBrk="0" hangingPunct="0">
              <a:lnSpc>
                <a:spcPct val="100000"/>
              </a:lnSpc>
              <a:spcBef>
                <a:spcPct val="20000"/>
              </a:spcBef>
              <a:spcAft>
                <a:spcPct val="0"/>
              </a:spcAft>
              <a:buClrTx/>
              <a:buSzTx/>
              <a:buFont typeface="Arial" panose="020B0604020202020204" pitchFamily="34" charset="0"/>
              <a:buNone/>
              <a:defRPr/>
            </a:pPr>
            <a:endParaRPr kumimoji="0" lang="zh-CN" altLang="en-US" sz="104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3669835" y="26047743"/>
            <a:ext cx="11233785" cy="3906003"/>
          </a:xfrm>
        </p:spPr>
        <p:txBody>
          <a:bodyPr/>
          <a:lstStyle>
            <a:lvl1pPr marL="0" indent="0">
              <a:buNone/>
              <a:defRPr sz="4600"/>
            </a:lvl1pPr>
            <a:lvl2pPr marL="1485900" indent="0">
              <a:buNone/>
              <a:defRPr sz="4000"/>
            </a:lvl2pPr>
            <a:lvl3pPr marL="2971165" indent="0">
              <a:buNone/>
              <a:defRPr sz="3300"/>
            </a:lvl3pPr>
            <a:lvl4pPr marL="4457065" indent="0">
              <a:buNone/>
              <a:defRPr sz="3000"/>
            </a:lvl4pPr>
            <a:lvl5pPr marL="5942965" indent="0">
              <a:buNone/>
              <a:defRPr sz="3000"/>
            </a:lvl5pPr>
            <a:lvl6pPr marL="7428230" indent="0">
              <a:buNone/>
              <a:defRPr sz="3000"/>
            </a:lvl6pPr>
            <a:lvl7pPr marL="8914130" indent="0">
              <a:buNone/>
              <a:defRPr sz="3000"/>
            </a:lvl7pPr>
            <a:lvl8pPr marL="10399395" indent="0">
              <a:buNone/>
              <a:defRPr sz="3000"/>
            </a:lvl8pPr>
            <a:lvl9pPr marL="11885295" indent="0">
              <a:buNone/>
              <a:defRPr sz="3000"/>
            </a:lvl9pPr>
          </a:lstStyle>
          <a:p>
            <a:pPr lvl="0"/>
            <a:r>
              <a:rPr lang="zh-CN" altLang="en-US"/>
              <a:t>单击此处编辑母版文本样式</a:t>
            </a:r>
            <a:endParaRPr lang="zh-CN" altLang="en-US"/>
          </a:p>
        </p:txBody>
      </p:sp>
      <p:sp>
        <p:nvSpPr>
          <p:cNvPr id="5" name="日期占位符 3"/>
          <p:cNvSpPr>
            <a:spLocks noGrp="1"/>
          </p:cNvSpPr>
          <p:nvPr>
            <p:ph type="dt" sz="half" idx="12"/>
          </p:nvPr>
        </p:nvSpPr>
        <p:spPr>
          <a:xfrm>
            <a:off x="936625" y="30846713"/>
            <a:ext cx="4367213" cy="1773238"/>
          </a:xfrm>
          <a:prstGeom prst="rect">
            <a:avLst/>
          </a:prstGeom>
        </p:spPr>
        <p:txBody>
          <a:bodyPr vert="horz" lIns="297134" tIns="148567" rIns="297134" bIns="148567" rtlCol="0" anchor="ctr"/>
          <a:lstStyle>
            <a:lvl1pPr>
              <a:defRPr/>
            </a:lvl1pPr>
          </a:lstStyle>
          <a:p>
            <a:pPr marL="0" marR="0" lvl="0" indent="0" algn="l" defTabSz="2971165" rtl="0" eaLnBrk="1" fontAlgn="auto" latinLnBrk="0" hangingPunct="1">
              <a:lnSpc>
                <a:spcPct val="100000"/>
              </a:lnSpc>
              <a:spcBef>
                <a:spcPts val="0"/>
              </a:spcBef>
              <a:spcAft>
                <a:spcPts val="0"/>
              </a:spcAft>
              <a:buClrTx/>
              <a:buSzTx/>
              <a:buFontTx/>
              <a:buNone/>
              <a:defRPr/>
            </a:pPr>
            <a:fld id="{B2D272BB-0086-4918-AE78-C932AF7567FD}" type="datetimeFigureOut">
              <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4"/>
          <p:cNvSpPr>
            <a:spLocks noGrp="1"/>
          </p:cNvSpPr>
          <p:nvPr>
            <p:ph type="ftr" sz="quarter" idx="3"/>
          </p:nvPr>
        </p:nvSpPr>
        <p:spPr>
          <a:xfrm>
            <a:off x="6396038" y="30846713"/>
            <a:ext cx="5930900" cy="1773238"/>
          </a:xfrm>
          <a:prstGeom prst="rect">
            <a:avLst/>
          </a:prstGeom>
        </p:spPr>
        <p:txBody>
          <a:bodyPr vert="horz" lIns="297134" tIns="148567" rIns="297134" bIns="148567" rtlCol="0" anchor="ctr"/>
          <a:lstStyle>
            <a:lvl1pPr>
              <a:defRPr/>
            </a:lvl1pPr>
          </a:lstStyle>
          <a:p>
            <a:pPr marL="0" marR="0" lvl="0" indent="0" algn="ctr" defTabSz="2971165" rtl="0" eaLnBrk="1" fontAlgn="auto" latinLnBrk="0" hangingPunct="1">
              <a:lnSpc>
                <a:spcPct val="100000"/>
              </a:lnSpc>
              <a:spcBef>
                <a:spcPts val="0"/>
              </a:spcBef>
              <a:spcAft>
                <a:spcPts val="0"/>
              </a:spcAft>
              <a:buClrTx/>
              <a:buSzTx/>
              <a:buFontTx/>
              <a:buNone/>
              <a:defRPr/>
            </a:pPr>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5"/>
          <p:cNvSpPr>
            <a:spLocks noGrp="1"/>
          </p:cNvSpPr>
          <p:nvPr>
            <p:ph type="sldNum" sz="quarter" idx="4"/>
          </p:nvPr>
        </p:nvSpPr>
        <p:spPr>
          <a:xfrm>
            <a:off x="13419138" y="30846713"/>
            <a:ext cx="4367213" cy="1773238"/>
          </a:xfrm>
          <a:prstGeom prst="rect">
            <a:avLst/>
          </a:prstGeom>
        </p:spPr>
        <p:txBody>
          <a:bodyPr vert="horz" wrap="square" lIns="297134" tIns="148567" rIns="297134" bIns="148567" numCol="1" anchor="ctr" anchorCtr="0" compatLnSpc="1"/>
          <a:p>
            <a:pPr algn="r" defTabSz="2970530" eaLnBrk="1" hangingPunct="1">
              <a:buNone/>
            </a:pPr>
            <a:fld id="{9A0DB2DC-4C9A-4742-B13C-FB6460FD3503}" type="slidenum">
              <a:rPr lang="zh-CN" altLang="en-US" dirty="0"/>
            </a:fld>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showMasterSp="0">
  <p:cSld name="标题和竖排文字">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36625" y="1331913"/>
            <a:ext cx="16849725" cy="5548312"/>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936625" y="30846713"/>
            <a:ext cx="4367213" cy="1773238"/>
          </a:xfrm>
          <a:prstGeom prst="rect">
            <a:avLst/>
          </a:prstGeom>
        </p:spPr>
        <p:txBody>
          <a:bodyPr vert="horz" lIns="297134" tIns="148567" rIns="297134" bIns="148567" rtlCol="0" anchor="ctr"/>
          <a:lstStyle>
            <a:lvl1pPr>
              <a:defRPr/>
            </a:lvl1pPr>
          </a:lstStyle>
          <a:p>
            <a:pPr marL="0" marR="0" lvl="0" indent="0" algn="l" defTabSz="2971165" rtl="0" eaLnBrk="1" fontAlgn="auto" latinLnBrk="0" hangingPunct="1">
              <a:lnSpc>
                <a:spcPct val="100000"/>
              </a:lnSpc>
              <a:spcBef>
                <a:spcPts val="0"/>
              </a:spcBef>
              <a:spcAft>
                <a:spcPts val="0"/>
              </a:spcAft>
              <a:buClrTx/>
              <a:buSzTx/>
              <a:buFontTx/>
              <a:buNone/>
              <a:defRPr/>
            </a:pPr>
            <a:fld id="{E92B4BB7-642D-476D-8DB0-B52EE187D15B}" type="datetimeFigureOut">
              <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6396038" y="30846713"/>
            <a:ext cx="5930900" cy="1773238"/>
          </a:xfrm>
          <a:prstGeom prst="rect">
            <a:avLst/>
          </a:prstGeom>
        </p:spPr>
        <p:txBody>
          <a:bodyPr vert="horz" lIns="297134" tIns="148567" rIns="297134" bIns="148567" rtlCol="0" anchor="ctr"/>
          <a:lstStyle>
            <a:lvl1pPr>
              <a:defRPr/>
            </a:lvl1pPr>
          </a:lstStyle>
          <a:p>
            <a:pPr marL="0" marR="0" lvl="0" indent="0" algn="ctr" defTabSz="2971165" rtl="0" eaLnBrk="1" fontAlgn="auto" latinLnBrk="0" hangingPunct="1">
              <a:lnSpc>
                <a:spcPct val="100000"/>
              </a:lnSpc>
              <a:spcBef>
                <a:spcPts val="0"/>
              </a:spcBef>
              <a:spcAft>
                <a:spcPts val="0"/>
              </a:spcAft>
              <a:buClrTx/>
              <a:buSzTx/>
              <a:buFontTx/>
              <a:buNone/>
              <a:defRPr/>
            </a:pPr>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5"/>
          <p:cNvSpPr>
            <a:spLocks noGrp="1"/>
          </p:cNvSpPr>
          <p:nvPr>
            <p:ph type="sldNum" sz="quarter" idx="4"/>
          </p:nvPr>
        </p:nvSpPr>
        <p:spPr>
          <a:xfrm>
            <a:off x="13419138" y="30846713"/>
            <a:ext cx="4367213" cy="1773238"/>
          </a:xfrm>
          <a:prstGeom prst="rect">
            <a:avLst/>
          </a:prstGeom>
        </p:spPr>
        <p:txBody>
          <a:bodyPr vert="horz" wrap="square" lIns="297134" tIns="148567" rIns="297134" bIns="148567" numCol="1" anchor="ctr" anchorCtr="0" compatLnSpc="1"/>
          <a:p>
            <a:pPr algn="r" defTabSz="2970530" eaLnBrk="1" hangingPunct="1">
              <a:buNone/>
            </a:pPr>
            <a:fld id="{9A0DB2DC-4C9A-4742-B13C-FB6460FD3503}" type="slidenum">
              <a:rPr lang="zh-CN" altLang="en-US" dirty="0"/>
            </a:fld>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showMasterSp="0">
  <p:cSld name="垂直排列标题与文本">
    <p:bg>
      <p:bgPr>
        <a:solidFill>
          <a:schemeClr val="bg1"/>
        </a:solidFill>
        <a:effectLst/>
      </p:bgPr>
    </p:bg>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0364487" y="3459169"/>
            <a:ext cx="6319004" cy="73744146"/>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1404222" y="3459169"/>
            <a:ext cx="18648215" cy="73744146"/>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936625" y="30846713"/>
            <a:ext cx="4367213" cy="1773238"/>
          </a:xfrm>
          <a:prstGeom prst="rect">
            <a:avLst/>
          </a:prstGeom>
        </p:spPr>
        <p:txBody>
          <a:bodyPr vert="horz" lIns="297134" tIns="148567" rIns="297134" bIns="148567" rtlCol="0" anchor="ctr"/>
          <a:lstStyle>
            <a:lvl1pPr>
              <a:defRPr/>
            </a:lvl1pPr>
          </a:lstStyle>
          <a:p>
            <a:pPr marL="0" marR="0" lvl="0" indent="0" algn="l" defTabSz="2971165" rtl="0" eaLnBrk="1" fontAlgn="auto" latinLnBrk="0" hangingPunct="1">
              <a:lnSpc>
                <a:spcPct val="100000"/>
              </a:lnSpc>
              <a:spcBef>
                <a:spcPts val="0"/>
              </a:spcBef>
              <a:spcAft>
                <a:spcPts val="0"/>
              </a:spcAft>
              <a:buClrTx/>
              <a:buSzTx/>
              <a:buFontTx/>
              <a:buNone/>
              <a:defRPr/>
            </a:pPr>
            <a:fld id="{E3033BB8-08B0-46FD-9B81-4C64D3B401D6}" type="datetimeFigureOut">
              <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6396038" y="30846713"/>
            <a:ext cx="5930900" cy="1773238"/>
          </a:xfrm>
          <a:prstGeom prst="rect">
            <a:avLst/>
          </a:prstGeom>
        </p:spPr>
        <p:txBody>
          <a:bodyPr vert="horz" lIns="297134" tIns="148567" rIns="297134" bIns="148567" rtlCol="0" anchor="ctr"/>
          <a:lstStyle>
            <a:lvl1pPr>
              <a:defRPr/>
            </a:lvl1pPr>
          </a:lstStyle>
          <a:p>
            <a:pPr marL="0" marR="0" lvl="0" indent="0" algn="ctr" defTabSz="2971165" rtl="0" eaLnBrk="1" fontAlgn="auto" latinLnBrk="0" hangingPunct="1">
              <a:lnSpc>
                <a:spcPct val="100000"/>
              </a:lnSpc>
              <a:spcBef>
                <a:spcPts val="0"/>
              </a:spcBef>
              <a:spcAft>
                <a:spcPts val="0"/>
              </a:spcAft>
              <a:buClrTx/>
              <a:buSzTx/>
              <a:buFontTx/>
              <a:buNone/>
              <a:defRPr/>
            </a:pPr>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5"/>
          <p:cNvSpPr>
            <a:spLocks noGrp="1"/>
          </p:cNvSpPr>
          <p:nvPr>
            <p:ph type="sldNum" sz="quarter" idx="4"/>
          </p:nvPr>
        </p:nvSpPr>
        <p:spPr>
          <a:xfrm>
            <a:off x="13419138" y="30846713"/>
            <a:ext cx="4367213" cy="1773238"/>
          </a:xfrm>
          <a:prstGeom prst="rect">
            <a:avLst/>
          </a:prstGeom>
        </p:spPr>
        <p:txBody>
          <a:bodyPr vert="horz" wrap="square" lIns="297134" tIns="148567" rIns="297134" bIns="148567" numCol="1" anchor="ctr" anchorCtr="0" compatLnSpc="1"/>
          <a:p>
            <a:pPr algn="r" defTabSz="2970530" eaLnBrk="1" hangingPunct="1">
              <a:buNone/>
            </a:pPr>
            <a:fld id="{9A0DB2DC-4C9A-4742-B13C-FB6460FD3503}" type="slidenum">
              <a:rPr lang="zh-CN" altLang="en-US" dirty="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文本占位符 2"/>
          <p:cNvSpPr>
            <a:spLocks noGrp="1"/>
          </p:cNvSpPr>
          <p:nvPr>
            <p:ph type="body" idx="1"/>
          </p:nvPr>
        </p:nvSpPr>
        <p:spPr>
          <a:xfrm>
            <a:off x="936625" y="7767638"/>
            <a:ext cx="16849725" cy="21963062"/>
          </a:xfrm>
          <a:prstGeom prst="rect">
            <a:avLst/>
          </a:prstGeom>
          <a:noFill/>
          <a:ln w="9525">
            <a:noFill/>
          </a:ln>
        </p:spPr>
        <p:txBody>
          <a:bodyPr lIns="297134" tIns="148567" rIns="297134" bIns="148567"/>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936625" y="30846713"/>
            <a:ext cx="4367213" cy="1773238"/>
          </a:xfrm>
          <a:prstGeom prst="rect">
            <a:avLst/>
          </a:prstGeom>
        </p:spPr>
        <p:txBody>
          <a:bodyPr vert="horz" lIns="297134" tIns="148567" rIns="297134" bIns="148567" rtlCol="0" anchor="ctr"/>
          <a:lstStyle>
            <a:lvl1pPr algn="l" defTabSz="2971165" eaLnBrk="1" fontAlgn="auto" hangingPunct="1">
              <a:spcBef>
                <a:spcPts val="0"/>
              </a:spcBef>
              <a:spcAft>
                <a:spcPts val="0"/>
              </a:spcAft>
              <a:defRPr sz="4000">
                <a:solidFill>
                  <a:schemeClr val="tx1">
                    <a:tint val="75000"/>
                  </a:schemeClr>
                </a:solidFill>
                <a:latin typeface="+mn-lt"/>
                <a:ea typeface="+mn-ea"/>
              </a:defRPr>
            </a:lvl1pPr>
          </a:lstStyle>
          <a:p>
            <a:pPr marL="0" marR="0" lvl="0" indent="0" algn="l" defTabSz="2971165" rtl="0" eaLnBrk="1" fontAlgn="auto" latinLnBrk="0" hangingPunct="1">
              <a:lnSpc>
                <a:spcPct val="100000"/>
              </a:lnSpc>
              <a:spcBef>
                <a:spcPts val="0"/>
              </a:spcBef>
              <a:spcAft>
                <a:spcPts val="0"/>
              </a:spcAft>
              <a:buClrTx/>
              <a:buSzTx/>
              <a:buFontTx/>
              <a:buNone/>
              <a:defRPr/>
            </a:pPr>
            <a:fld id="{288F28F9-E824-4B52-92DC-143DAD4EEC87}" type="datetimeFigureOut">
              <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6396038" y="30846713"/>
            <a:ext cx="5930900" cy="1773238"/>
          </a:xfrm>
          <a:prstGeom prst="rect">
            <a:avLst/>
          </a:prstGeom>
        </p:spPr>
        <p:txBody>
          <a:bodyPr vert="horz" lIns="297134" tIns="148567" rIns="297134" bIns="148567" rtlCol="0" anchor="ctr"/>
          <a:lstStyle>
            <a:lvl1pPr algn="ctr" defTabSz="2971165" eaLnBrk="1" fontAlgn="auto" hangingPunct="1">
              <a:spcBef>
                <a:spcPts val="0"/>
              </a:spcBef>
              <a:spcAft>
                <a:spcPts val="0"/>
              </a:spcAft>
              <a:defRPr sz="4000">
                <a:solidFill>
                  <a:schemeClr val="tx1">
                    <a:tint val="75000"/>
                  </a:schemeClr>
                </a:solidFill>
                <a:latin typeface="+mn-lt"/>
                <a:ea typeface="+mn-ea"/>
              </a:defRPr>
            </a:lvl1pPr>
          </a:lstStyle>
          <a:p>
            <a:pPr marL="0" marR="0" lvl="0" indent="0" algn="ctr" defTabSz="2971165" rtl="0" eaLnBrk="1" fontAlgn="auto" latinLnBrk="0" hangingPunct="1">
              <a:lnSpc>
                <a:spcPct val="100000"/>
              </a:lnSpc>
              <a:spcBef>
                <a:spcPts val="0"/>
              </a:spcBef>
              <a:spcAft>
                <a:spcPts val="0"/>
              </a:spcAft>
              <a:buClrTx/>
              <a:buSzTx/>
              <a:buFontTx/>
              <a:buNone/>
              <a:defRPr/>
            </a:pPr>
            <a:endParaRPr kumimoji="0" lang="zh-CN" altLang="en-US" sz="40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13419138" y="30846713"/>
            <a:ext cx="4367213" cy="1773238"/>
          </a:xfrm>
          <a:prstGeom prst="rect">
            <a:avLst/>
          </a:prstGeom>
        </p:spPr>
        <p:txBody>
          <a:bodyPr vert="horz" wrap="square" lIns="297134" tIns="148567" rIns="297134" bIns="148567" numCol="1" anchor="ctr" anchorCtr="0" compatLnSpc="1"/>
          <a:lstStyle>
            <a:lvl1pPr algn="r">
              <a:defRPr sz="4000">
                <a:solidFill>
                  <a:srgbClr val="898989"/>
                </a:solidFill>
              </a:defRPr>
            </a:lvl1pPr>
          </a:lstStyle>
          <a:p>
            <a:pPr lvl="0" defTabSz="2970530" eaLnBrk="1" hangingPunct="1">
              <a:buNone/>
            </a:pPr>
            <a:fld id="{9A0DB2DC-4C9A-4742-B13C-FB6460FD3503}" type="slidenum">
              <a:rPr lang="zh-CN" altLang="en-US" dirty="0">
                <a:latin typeface="Calibri" panose="020F0502020204030204" pitchFamily="34" charset="0"/>
              </a:rPr>
            </a:fld>
            <a:endParaRPr lang="zh-CN" altLang="en-US" dirty="0">
              <a:latin typeface="Calibri" panose="020F0502020204030204" pitchFamily="34" charset="0"/>
            </a:endParaRPr>
          </a:p>
        </p:txBody>
      </p:sp>
      <p:pic>
        <p:nvPicPr>
          <p:cNvPr id="1030" name="图片 6"/>
          <p:cNvPicPr>
            <a:picLocks noChangeAspect="1"/>
          </p:cNvPicPr>
          <p:nvPr userDrawn="1"/>
        </p:nvPicPr>
        <p:blipFill>
          <a:blip r:embed="rId12"/>
          <a:stretch>
            <a:fillRect/>
          </a:stretch>
        </p:blipFill>
        <p:spPr>
          <a:xfrm>
            <a:off x="-9525" y="0"/>
            <a:ext cx="18732500" cy="3784600"/>
          </a:xfrm>
          <a:prstGeom prst="rect">
            <a:avLst/>
          </a:prstGeom>
          <a:noFill/>
          <a:ln w="9525">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2968625" rtl="0" eaLnBrk="0" fontAlgn="base" hangingPunct="0">
        <a:spcBef>
          <a:spcPct val="0"/>
        </a:spcBef>
        <a:spcAft>
          <a:spcPct val="0"/>
        </a:spcAft>
        <a:defRPr sz="14300" kern="1200">
          <a:solidFill>
            <a:schemeClr val="tx1"/>
          </a:solidFill>
          <a:latin typeface="+mj-lt"/>
          <a:ea typeface="+mj-ea"/>
          <a:cs typeface="+mj-cs"/>
        </a:defRPr>
      </a:lvl1pPr>
      <a:lvl2pPr algn="ctr" defTabSz="2968625" rtl="0" eaLnBrk="0" fontAlgn="base" hangingPunct="0">
        <a:spcBef>
          <a:spcPct val="0"/>
        </a:spcBef>
        <a:spcAft>
          <a:spcPct val="0"/>
        </a:spcAft>
        <a:defRPr sz="14300">
          <a:solidFill>
            <a:schemeClr val="tx1"/>
          </a:solidFill>
          <a:latin typeface="Calibri" panose="020F0502020204030204" pitchFamily="34" charset="0"/>
          <a:ea typeface="宋体" panose="02010600030101010101" pitchFamily="2" charset="-122"/>
        </a:defRPr>
      </a:lvl2pPr>
      <a:lvl3pPr algn="ctr" defTabSz="2968625" rtl="0" eaLnBrk="0" fontAlgn="base" hangingPunct="0">
        <a:spcBef>
          <a:spcPct val="0"/>
        </a:spcBef>
        <a:spcAft>
          <a:spcPct val="0"/>
        </a:spcAft>
        <a:defRPr sz="14300">
          <a:solidFill>
            <a:schemeClr val="tx1"/>
          </a:solidFill>
          <a:latin typeface="Calibri" panose="020F0502020204030204" pitchFamily="34" charset="0"/>
          <a:ea typeface="宋体" panose="02010600030101010101" pitchFamily="2" charset="-122"/>
        </a:defRPr>
      </a:lvl3pPr>
      <a:lvl4pPr algn="ctr" defTabSz="2968625" rtl="0" eaLnBrk="0" fontAlgn="base" hangingPunct="0">
        <a:spcBef>
          <a:spcPct val="0"/>
        </a:spcBef>
        <a:spcAft>
          <a:spcPct val="0"/>
        </a:spcAft>
        <a:defRPr sz="14300">
          <a:solidFill>
            <a:schemeClr val="tx1"/>
          </a:solidFill>
          <a:latin typeface="Calibri" panose="020F0502020204030204" pitchFamily="34" charset="0"/>
          <a:ea typeface="宋体" panose="02010600030101010101" pitchFamily="2" charset="-122"/>
        </a:defRPr>
      </a:lvl4pPr>
      <a:lvl5pPr algn="ctr" defTabSz="2968625" rtl="0" eaLnBrk="0" fontAlgn="base" hangingPunct="0">
        <a:spcBef>
          <a:spcPct val="0"/>
        </a:spcBef>
        <a:spcAft>
          <a:spcPct val="0"/>
        </a:spcAft>
        <a:defRPr sz="14300">
          <a:solidFill>
            <a:schemeClr val="tx1"/>
          </a:solidFill>
          <a:latin typeface="Calibri" panose="020F0502020204030204" pitchFamily="34" charset="0"/>
          <a:ea typeface="宋体" panose="02010600030101010101" pitchFamily="2" charset="-122"/>
        </a:defRPr>
      </a:lvl5pPr>
      <a:lvl6pPr marL="754380" algn="ctr" defTabSz="2969260" rtl="0" fontAlgn="base">
        <a:spcBef>
          <a:spcPct val="0"/>
        </a:spcBef>
        <a:spcAft>
          <a:spcPct val="0"/>
        </a:spcAft>
        <a:defRPr sz="14300">
          <a:solidFill>
            <a:schemeClr val="tx1"/>
          </a:solidFill>
          <a:latin typeface="Calibri" panose="020F0502020204030204" pitchFamily="34" charset="0"/>
          <a:ea typeface="宋体" panose="02010600030101010101" pitchFamily="2" charset="-122"/>
        </a:defRPr>
      </a:lvl6pPr>
      <a:lvl7pPr marL="1508125" algn="ctr" defTabSz="2969260" rtl="0" fontAlgn="base">
        <a:spcBef>
          <a:spcPct val="0"/>
        </a:spcBef>
        <a:spcAft>
          <a:spcPct val="0"/>
        </a:spcAft>
        <a:defRPr sz="14300">
          <a:solidFill>
            <a:schemeClr val="tx1"/>
          </a:solidFill>
          <a:latin typeface="Calibri" panose="020F0502020204030204" pitchFamily="34" charset="0"/>
          <a:ea typeface="宋体" panose="02010600030101010101" pitchFamily="2" charset="-122"/>
        </a:defRPr>
      </a:lvl7pPr>
      <a:lvl8pPr marL="2262505" algn="ctr" defTabSz="2969260" rtl="0" fontAlgn="base">
        <a:spcBef>
          <a:spcPct val="0"/>
        </a:spcBef>
        <a:spcAft>
          <a:spcPct val="0"/>
        </a:spcAft>
        <a:defRPr sz="14300">
          <a:solidFill>
            <a:schemeClr val="tx1"/>
          </a:solidFill>
          <a:latin typeface="Calibri" panose="020F0502020204030204" pitchFamily="34" charset="0"/>
          <a:ea typeface="宋体" panose="02010600030101010101" pitchFamily="2" charset="-122"/>
        </a:defRPr>
      </a:lvl8pPr>
      <a:lvl9pPr marL="3016250" algn="ctr" defTabSz="2969260" rtl="0" fontAlgn="base">
        <a:spcBef>
          <a:spcPct val="0"/>
        </a:spcBef>
        <a:spcAft>
          <a:spcPct val="0"/>
        </a:spcAft>
        <a:defRPr sz="14300">
          <a:solidFill>
            <a:schemeClr val="tx1"/>
          </a:solidFill>
          <a:latin typeface="Calibri" panose="020F0502020204030204" pitchFamily="34" charset="0"/>
          <a:ea typeface="宋体" panose="02010600030101010101" pitchFamily="2" charset="-122"/>
        </a:defRPr>
      </a:lvl9pPr>
    </p:titleStyle>
    <p:bodyStyle>
      <a:lvl1pPr marL="1111250" indent="-1111250" algn="l" defTabSz="2968625" rtl="0" eaLnBrk="0" fontAlgn="base" hangingPunct="0">
        <a:spcBef>
          <a:spcPct val="20000"/>
        </a:spcBef>
        <a:spcAft>
          <a:spcPct val="0"/>
        </a:spcAft>
        <a:buFont typeface="Arial" panose="020B0604020202020204" pitchFamily="34" charset="0"/>
        <a:buChar char="•"/>
        <a:defRPr sz="10400" kern="1200">
          <a:solidFill>
            <a:schemeClr val="tx1"/>
          </a:solidFill>
          <a:latin typeface="+mn-lt"/>
          <a:ea typeface="+mn-ea"/>
          <a:cs typeface="+mn-cs"/>
        </a:defRPr>
      </a:lvl1pPr>
      <a:lvl2pPr marL="2413000" indent="-925830" algn="l" defTabSz="2968625" rtl="0" eaLnBrk="0" fontAlgn="base" hangingPunct="0">
        <a:spcBef>
          <a:spcPct val="20000"/>
        </a:spcBef>
        <a:spcAft>
          <a:spcPct val="0"/>
        </a:spcAft>
        <a:buFont typeface="Arial" panose="020B0604020202020204" pitchFamily="34" charset="0"/>
        <a:buChar char="–"/>
        <a:defRPr sz="9000" kern="1200">
          <a:solidFill>
            <a:schemeClr val="tx1"/>
          </a:solidFill>
          <a:latin typeface="+mn-lt"/>
          <a:ea typeface="+mn-ea"/>
          <a:cs typeface="+mn-cs"/>
        </a:defRPr>
      </a:lvl2pPr>
      <a:lvl3pPr marL="3711575" indent="-739775" algn="l" defTabSz="2968625" rtl="0" eaLnBrk="0" fontAlgn="base" hangingPunct="0">
        <a:spcBef>
          <a:spcPct val="20000"/>
        </a:spcBef>
        <a:spcAft>
          <a:spcPct val="0"/>
        </a:spcAft>
        <a:buFont typeface="Arial" panose="020B0604020202020204" pitchFamily="34" charset="0"/>
        <a:buChar char="•"/>
        <a:defRPr sz="7800" kern="1200">
          <a:solidFill>
            <a:schemeClr val="tx1"/>
          </a:solidFill>
          <a:latin typeface="+mn-lt"/>
          <a:ea typeface="+mn-ea"/>
          <a:cs typeface="+mn-cs"/>
        </a:defRPr>
      </a:lvl3pPr>
      <a:lvl4pPr marL="519620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4pPr>
      <a:lvl5pPr marL="668337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5pPr>
      <a:lvl6pPr marL="8171180" indent="-742950" algn="l" defTabSz="2971165"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6pPr>
      <a:lvl7pPr marL="9657080" indent="-742950" algn="l" defTabSz="2971165"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7pPr>
      <a:lvl8pPr marL="11142345" indent="-742950" algn="l" defTabSz="2971165"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8pPr>
      <a:lvl9pPr marL="12628245" indent="-742950" algn="l" defTabSz="2971165" rtl="0" eaLnBrk="1" latinLnBrk="0" hangingPunct="1">
        <a:spcBef>
          <a:spcPct val="20000"/>
        </a:spcBef>
        <a:buFont typeface="Arial" panose="020B0604020202020204" pitchFamily="34" charset="0"/>
        <a:buChar char="•"/>
        <a:defRPr sz="6500" kern="1200">
          <a:solidFill>
            <a:schemeClr val="tx1"/>
          </a:solidFill>
          <a:latin typeface="+mn-lt"/>
          <a:ea typeface="+mn-ea"/>
          <a:cs typeface="+mn-cs"/>
        </a:defRPr>
      </a:lvl9pPr>
    </p:bodyStyle>
    <p:otherStyle>
      <a:defPPr>
        <a:defRPr lang="zh-CN"/>
      </a:defPPr>
      <a:lvl1pPr marL="0" algn="l" defTabSz="2971165" rtl="0" eaLnBrk="1" latinLnBrk="0" hangingPunct="1">
        <a:defRPr sz="5800" kern="1200">
          <a:solidFill>
            <a:schemeClr val="tx1"/>
          </a:solidFill>
          <a:latin typeface="+mn-lt"/>
          <a:ea typeface="+mn-ea"/>
          <a:cs typeface="+mn-cs"/>
        </a:defRPr>
      </a:lvl1pPr>
      <a:lvl2pPr marL="1485900" algn="l" defTabSz="2971165" rtl="0" eaLnBrk="1" latinLnBrk="0" hangingPunct="1">
        <a:defRPr sz="5800" kern="1200">
          <a:solidFill>
            <a:schemeClr val="tx1"/>
          </a:solidFill>
          <a:latin typeface="+mn-lt"/>
          <a:ea typeface="+mn-ea"/>
          <a:cs typeface="+mn-cs"/>
        </a:defRPr>
      </a:lvl2pPr>
      <a:lvl3pPr marL="2971165" algn="l" defTabSz="2971165" rtl="0" eaLnBrk="1" latinLnBrk="0" hangingPunct="1">
        <a:defRPr sz="5800" kern="1200">
          <a:solidFill>
            <a:schemeClr val="tx1"/>
          </a:solidFill>
          <a:latin typeface="+mn-lt"/>
          <a:ea typeface="+mn-ea"/>
          <a:cs typeface="+mn-cs"/>
        </a:defRPr>
      </a:lvl3pPr>
      <a:lvl4pPr marL="4457065" algn="l" defTabSz="2971165" rtl="0" eaLnBrk="1" latinLnBrk="0" hangingPunct="1">
        <a:defRPr sz="5800" kern="1200">
          <a:solidFill>
            <a:schemeClr val="tx1"/>
          </a:solidFill>
          <a:latin typeface="+mn-lt"/>
          <a:ea typeface="+mn-ea"/>
          <a:cs typeface="+mn-cs"/>
        </a:defRPr>
      </a:lvl4pPr>
      <a:lvl5pPr marL="5942965" algn="l" defTabSz="2971165" rtl="0" eaLnBrk="1" latinLnBrk="0" hangingPunct="1">
        <a:defRPr sz="5800" kern="1200">
          <a:solidFill>
            <a:schemeClr val="tx1"/>
          </a:solidFill>
          <a:latin typeface="+mn-lt"/>
          <a:ea typeface="+mn-ea"/>
          <a:cs typeface="+mn-cs"/>
        </a:defRPr>
      </a:lvl5pPr>
      <a:lvl6pPr marL="7428230" algn="l" defTabSz="2971165" rtl="0" eaLnBrk="1" latinLnBrk="0" hangingPunct="1">
        <a:defRPr sz="5800" kern="1200">
          <a:solidFill>
            <a:schemeClr val="tx1"/>
          </a:solidFill>
          <a:latin typeface="+mn-lt"/>
          <a:ea typeface="+mn-ea"/>
          <a:cs typeface="+mn-cs"/>
        </a:defRPr>
      </a:lvl6pPr>
      <a:lvl7pPr marL="8914130" algn="l" defTabSz="2971165" rtl="0" eaLnBrk="1" latinLnBrk="0" hangingPunct="1">
        <a:defRPr sz="5800" kern="1200">
          <a:solidFill>
            <a:schemeClr val="tx1"/>
          </a:solidFill>
          <a:latin typeface="+mn-lt"/>
          <a:ea typeface="+mn-ea"/>
          <a:cs typeface="+mn-cs"/>
        </a:defRPr>
      </a:lvl7pPr>
      <a:lvl8pPr marL="10399395" algn="l" defTabSz="2971165" rtl="0" eaLnBrk="1" latinLnBrk="0" hangingPunct="1">
        <a:defRPr sz="5800" kern="1200">
          <a:solidFill>
            <a:schemeClr val="tx1"/>
          </a:solidFill>
          <a:latin typeface="+mn-lt"/>
          <a:ea typeface="+mn-ea"/>
          <a:cs typeface="+mn-cs"/>
        </a:defRPr>
      </a:lvl8pPr>
      <a:lvl9pPr marL="11885295" algn="l" defTabSz="2971165"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p:pic>
        <p:nvPicPr>
          <p:cNvPr id="2" name="图片 1" descr="电子壁报图"/>
          <p:cNvPicPr>
            <a:picLocks noChangeAspect="1"/>
          </p:cNvPicPr>
          <p:nvPr/>
        </p:nvPicPr>
        <p:blipFill>
          <a:blip r:embed="rId1"/>
          <a:stretch>
            <a:fillRect/>
          </a:stretch>
        </p:blipFill>
        <p:spPr>
          <a:xfrm>
            <a:off x="635" y="0"/>
            <a:ext cx="18722340" cy="33240980"/>
          </a:xfrm>
          <a:prstGeom prst="rect">
            <a:avLst/>
          </a:prstGeom>
        </p:spPr>
      </p:pic>
      <p:pic>
        <p:nvPicPr>
          <p:cNvPr id="13314" name="Picture 5"/>
          <p:cNvPicPr>
            <a:picLocks noChangeAspect="1"/>
          </p:cNvPicPr>
          <p:nvPr/>
        </p:nvPicPr>
        <p:blipFill>
          <a:blip r:embed="rId2"/>
          <a:stretch>
            <a:fillRect/>
          </a:stretch>
        </p:blipFill>
        <p:spPr>
          <a:xfrm>
            <a:off x="1800860" y="3031490"/>
            <a:ext cx="15363825" cy="3289300"/>
          </a:xfrm>
          <a:prstGeom prst="rect">
            <a:avLst/>
          </a:prstGeom>
          <a:noFill/>
          <a:ln w="9525">
            <a:noFill/>
          </a:ln>
        </p:spPr>
      </p:pic>
      <p:sp>
        <p:nvSpPr>
          <p:cNvPr id="13315" name="矩形 9"/>
          <p:cNvSpPr/>
          <p:nvPr/>
        </p:nvSpPr>
        <p:spPr>
          <a:xfrm>
            <a:off x="-17780" y="3579495"/>
            <a:ext cx="18747740" cy="2134870"/>
          </a:xfrm>
          <a:prstGeom prst="rect">
            <a:avLst/>
          </a:prstGeom>
          <a:noFill/>
          <a:ln w="9525">
            <a:noFill/>
          </a:ln>
        </p:spPr>
        <p:txBody>
          <a:bodyPr wrap="square" lIns="150822" tIns="75411" rIns="150822" bIns="75411">
            <a:spAutoFit/>
          </a:bodyPr>
          <a:lstStyle>
            <a:lvl1pPr marL="1111250" indent="-1111250" algn="l" defTabSz="2968625" rtl="0" eaLnBrk="0" fontAlgn="base" hangingPunct="0">
              <a:spcBef>
                <a:spcPct val="20000"/>
              </a:spcBef>
              <a:spcAft>
                <a:spcPct val="0"/>
              </a:spcAft>
              <a:buFont typeface="Arial" panose="020B0604020202020204" pitchFamily="34" charset="0"/>
              <a:buChar char="•"/>
              <a:defRPr sz="10400" kern="1200">
                <a:solidFill>
                  <a:schemeClr val="tx1"/>
                </a:solidFill>
                <a:latin typeface="+mn-lt"/>
                <a:ea typeface="+mn-ea"/>
                <a:cs typeface="+mn-cs"/>
              </a:defRPr>
            </a:lvl1pPr>
            <a:lvl2pPr marL="2413000" indent="-925830" algn="l" defTabSz="2968625" rtl="0" eaLnBrk="0" fontAlgn="base" hangingPunct="0">
              <a:spcBef>
                <a:spcPct val="20000"/>
              </a:spcBef>
              <a:spcAft>
                <a:spcPct val="0"/>
              </a:spcAft>
              <a:buFont typeface="Arial" panose="020B0604020202020204" pitchFamily="34" charset="0"/>
              <a:buChar char="–"/>
              <a:defRPr sz="9000" kern="1200">
                <a:solidFill>
                  <a:schemeClr val="tx1"/>
                </a:solidFill>
                <a:latin typeface="+mn-lt"/>
                <a:ea typeface="+mn-ea"/>
                <a:cs typeface="+mn-cs"/>
              </a:defRPr>
            </a:lvl2pPr>
            <a:lvl3pPr marL="3711575" indent="-739775" algn="l" defTabSz="2968625" rtl="0" eaLnBrk="0" fontAlgn="base" hangingPunct="0">
              <a:spcBef>
                <a:spcPct val="20000"/>
              </a:spcBef>
              <a:spcAft>
                <a:spcPct val="0"/>
              </a:spcAft>
              <a:buFont typeface="Arial" panose="020B0604020202020204" pitchFamily="34" charset="0"/>
              <a:buChar char="•"/>
              <a:defRPr sz="7800" kern="1200">
                <a:solidFill>
                  <a:schemeClr val="tx1"/>
                </a:solidFill>
                <a:latin typeface="+mn-lt"/>
                <a:ea typeface="+mn-ea"/>
                <a:cs typeface="+mn-cs"/>
              </a:defRPr>
            </a:lvl3pPr>
            <a:lvl4pPr marL="519620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4pPr>
            <a:lvl5pPr marL="668337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5pPr>
          </a:lstStyle>
          <a:p>
            <a:pPr marL="0" lvl="0" indent="0" algn="ctr" eaLnBrk="1" hangingPunct="1">
              <a:lnSpc>
                <a:spcPct val="150000"/>
              </a:lnSpc>
              <a:spcBef>
                <a:spcPct val="0"/>
              </a:spcBef>
              <a:buFontTx/>
              <a:buNone/>
            </a:pPr>
            <a:r>
              <a:rPr lang="en-US" altLang="zh-CN" sz="4000" b="1" dirty="0">
                <a:latin typeface="Arial" panose="020B0604020202020204" pitchFamily="34" charset="0"/>
                <a:cs typeface="Arial" panose="020B0604020202020204" pitchFamily="34" charset="0"/>
              </a:rPr>
              <a:t>Topic: Arial </a:t>
            </a:r>
            <a:r>
              <a:rPr lang="en-US" altLang="zh-CN" sz="4000" b="1" dirty="0">
                <a:latin typeface="Arial" panose="020B0604020202020204" pitchFamily="34" charset="0"/>
                <a:ea typeface="黑体" panose="02010609060101010101" pitchFamily="49" charset="-122"/>
                <a:cs typeface="Arial" panose="020B0604020202020204" pitchFamily="34" charset="0"/>
              </a:rPr>
              <a:t>40</a:t>
            </a:r>
            <a:endParaRPr lang="en-US" altLang="zh-CN" sz="4000" b="1" dirty="0">
              <a:latin typeface="Arial" panose="020B0604020202020204" pitchFamily="34" charset="0"/>
              <a:ea typeface="黑体" panose="02010609060101010101" pitchFamily="49" charset="-122"/>
              <a:cs typeface="Arial" panose="020B0604020202020204" pitchFamily="34" charset="0"/>
            </a:endParaRPr>
          </a:p>
          <a:p>
            <a:pPr marL="0" lvl="0" indent="0" algn="ctr" eaLnBrk="1" hangingPunct="1">
              <a:lnSpc>
                <a:spcPct val="150000"/>
              </a:lnSpc>
              <a:spcBef>
                <a:spcPct val="0"/>
              </a:spcBef>
              <a:buFontTx/>
              <a:buNone/>
            </a:pPr>
            <a:r>
              <a:rPr lang="en-US" altLang="zh-CN" sz="2300" dirty="0">
                <a:latin typeface="Arial" panose="020B0604020202020204" pitchFamily="34" charset="0"/>
                <a:cs typeface="Arial" panose="020B0604020202020204" pitchFamily="34" charset="0"/>
              </a:rPr>
              <a:t>Author</a:t>
            </a:r>
            <a:r>
              <a:rPr lang="zh-CN" altLang="en-US" sz="2300" dirty="0">
                <a:latin typeface="Arial" panose="020B0604020202020204" pitchFamily="34" charset="0"/>
                <a:cs typeface="Arial" panose="020B0604020202020204" pitchFamily="34" charset="0"/>
              </a:rPr>
              <a:t>：</a:t>
            </a:r>
            <a:r>
              <a:rPr lang="en-US" altLang="zh-CN" sz="2300" dirty="0">
                <a:latin typeface="Arial" panose="020B0604020202020204" pitchFamily="34" charset="0"/>
                <a:cs typeface="Arial" panose="020B0604020202020204" pitchFamily="34" charset="0"/>
              </a:rPr>
              <a:t>23Arial</a:t>
            </a:r>
            <a:endParaRPr lang="en-US" altLang="zh-CN" sz="2300" dirty="0">
              <a:latin typeface="Arial" panose="020B0604020202020204" pitchFamily="34" charset="0"/>
              <a:cs typeface="Arial" panose="020B0604020202020204" pitchFamily="34" charset="0"/>
            </a:endParaRPr>
          </a:p>
          <a:p>
            <a:pPr marL="0" lvl="0" indent="0" algn="ctr" eaLnBrk="1" hangingPunct="1">
              <a:lnSpc>
                <a:spcPct val="150000"/>
              </a:lnSpc>
              <a:spcBef>
                <a:spcPct val="0"/>
              </a:spcBef>
              <a:buNone/>
            </a:pPr>
            <a:r>
              <a:rPr lang="en-US" altLang="zh-CN" sz="2300" dirty="0">
                <a:latin typeface="Arial" panose="020B0604020202020204" pitchFamily="34" charset="0"/>
                <a:cs typeface="Arial" panose="020B0604020202020204" pitchFamily="34" charset="0"/>
              </a:rPr>
              <a:t>Organzation</a:t>
            </a:r>
            <a:r>
              <a:rPr lang="zh-CN" altLang="en-US" sz="2300" dirty="0">
                <a:latin typeface="Arial" panose="020B0604020202020204" pitchFamily="34" charset="0"/>
                <a:cs typeface="Arial" panose="020B0604020202020204" pitchFamily="34" charset="0"/>
              </a:rPr>
              <a:t> ：</a:t>
            </a:r>
            <a:r>
              <a:rPr lang="en-US" altLang="zh-CN" sz="2300" dirty="0">
                <a:latin typeface="Arial" panose="020B0604020202020204" pitchFamily="34" charset="0"/>
                <a:cs typeface="Arial" panose="020B0604020202020204" pitchFamily="34" charset="0"/>
              </a:rPr>
              <a:t>23Arial</a:t>
            </a:r>
            <a:endParaRPr lang="en-US" altLang="zh-CN" sz="2300" dirty="0">
              <a:latin typeface="Arial" panose="020B0604020202020204" pitchFamily="34" charset="0"/>
              <a:cs typeface="Arial" panose="020B0604020202020204" pitchFamily="34" charset="0"/>
            </a:endParaRPr>
          </a:p>
        </p:txBody>
      </p:sp>
      <p:sp>
        <p:nvSpPr>
          <p:cNvPr id="13316" name="TextBox 11"/>
          <p:cNvSpPr txBox="1"/>
          <p:nvPr/>
        </p:nvSpPr>
        <p:spPr>
          <a:xfrm>
            <a:off x="600075" y="9224328"/>
            <a:ext cx="9918700" cy="19955510"/>
          </a:xfrm>
          <a:prstGeom prst="rect">
            <a:avLst/>
          </a:prstGeom>
          <a:noFill/>
          <a:ln w="9525">
            <a:noFill/>
          </a:ln>
        </p:spPr>
        <p:txBody>
          <a:bodyPr lIns="150822" tIns="75411" rIns="150822" bIns="75411">
            <a:spAutoFit/>
          </a:bodyPr>
          <a:lstStyle>
            <a:lvl1pPr marL="1111250" indent="-1111250" algn="l" defTabSz="2968625" rtl="0" eaLnBrk="0" fontAlgn="base" hangingPunct="0">
              <a:spcBef>
                <a:spcPct val="20000"/>
              </a:spcBef>
              <a:spcAft>
                <a:spcPct val="0"/>
              </a:spcAft>
              <a:buFont typeface="Arial" panose="020B0604020202020204" pitchFamily="34" charset="0"/>
              <a:buChar char="•"/>
              <a:defRPr sz="10400" kern="1200">
                <a:solidFill>
                  <a:schemeClr val="tx1"/>
                </a:solidFill>
                <a:latin typeface="+mn-lt"/>
                <a:ea typeface="+mn-ea"/>
                <a:cs typeface="+mn-cs"/>
              </a:defRPr>
            </a:lvl1pPr>
            <a:lvl2pPr marL="2413000" indent="-925830" algn="l" defTabSz="2968625" rtl="0" eaLnBrk="0" fontAlgn="base" hangingPunct="0">
              <a:spcBef>
                <a:spcPct val="20000"/>
              </a:spcBef>
              <a:spcAft>
                <a:spcPct val="0"/>
              </a:spcAft>
              <a:buFont typeface="Arial" panose="020B0604020202020204" pitchFamily="34" charset="0"/>
              <a:buChar char="–"/>
              <a:defRPr sz="9000" kern="1200">
                <a:solidFill>
                  <a:schemeClr val="tx1"/>
                </a:solidFill>
                <a:latin typeface="+mn-lt"/>
                <a:ea typeface="+mn-ea"/>
                <a:cs typeface="+mn-cs"/>
              </a:defRPr>
            </a:lvl2pPr>
            <a:lvl3pPr marL="3711575" indent="-739775" algn="l" defTabSz="2968625" rtl="0" eaLnBrk="0" fontAlgn="base" hangingPunct="0">
              <a:spcBef>
                <a:spcPct val="20000"/>
              </a:spcBef>
              <a:spcAft>
                <a:spcPct val="0"/>
              </a:spcAft>
              <a:buFont typeface="Arial" panose="020B0604020202020204" pitchFamily="34" charset="0"/>
              <a:buChar char="•"/>
              <a:defRPr sz="7800" kern="1200">
                <a:solidFill>
                  <a:schemeClr val="tx1"/>
                </a:solidFill>
                <a:latin typeface="+mn-lt"/>
                <a:ea typeface="+mn-ea"/>
                <a:cs typeface="+mn-cs"/>
              </a:defRPr>
            </a:lvl3pPr>
            <a:lvl4pPr marL="519620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4pPr>
            <a:lvl5pPr marL="668337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5pPr>
          </a:lstStyle>
          <a:p>
            <a:pPr marL="0" lvl="0" indent="0" eaLnBrk="1" hangingPunct="1">
              <a:spcBef>
                <a:spcPct val="0"/>
              </a:spcBef>
              <a:buFontTx/>
              <a:buNone/>
            </a:pPr>
            <a:r>
              <a:rPr lang="en-US" altLang="zh-CN" sz="3300" b="1" dirty="0">
                <a:latin typeface="Arial" panose="020B0604020202020204" pitchFamily="34" charset="0"/>
                <a:cs typeface="Arial" panose="020B0604020202020204" pitchFamily="34" charset="0"/>
              </a:rPr>
              <a:t>Purpose</a:t>
            </a:r>
            <a:endParaRPr lang="en-US" altLang="zh-CN" sz="3300" b="1" dirty="0">
              <a:latin typeface="Arial" panose="020B0604020202020204" pitchFamily="34" charset="0"/>
              <a:cs typeface="Arial" panose="020B0604020202020204" pitchFamily="34" charset="0"/>
            </a:endParaRPr>
          </a:p>
          <a:p>
            <a:pPr marL="0" lvl="0" indent="0" eaLnBrk="1" hangingPunct="1">
              <a:spcBef>
                <a:spcPct val="0"/>
              </a:spcBef>
              <a:buFontTx/>
              <a:buNone/>
            </a:pPr>
            <a:r>
              <a:rPr lang="en-US" sz="3300" dirty="0">
                <a:latin typeface="Arial" panose="020B0604020202020204" pitchFamily="34" charset="0"/>
                <a:cs typeface="Arial" panose="020B0604020202020204" pitchFamily="34" charset="0"/>
              </a:rPr>
              <a:t>Text text t</a:t>
            </a:r>
            <a:r>
              <a:rPr lang="en-US" sz="3300" dirty="0">
                <a:latin typeface="Arial" panose="020B0604020202020204" pitchFamily="34" charset="0"/>
                <a:cs typeface="Arial" panose="020B0604020202020204" pitchFamily="34" charset="0"/>
                <a:sym typeface="+mn-ea"/>
              </a:rPr>
              <a:t>ext text text t</a:t>
            </a:r>
            <a:r>
              <a:rPr lang="en-US" sz="3300" dirty="0">
                <a:latin typeface="Arial" panose="020B0604020202020204" pitchFamily="34" charset="0"/>
                <a:cs typeface="Arial" panose="020B0604020202020204" pitchFamily="34" charset="0"/>
                <a:sym typeface="+mn-ea"/>
              </a:rPr>
              <a:t>ext text text</a:t>
            </a:r>
            <a:r>
              <a:rPr lang="en-US" sz="3300" dirty="0">
                <a:latin typeface="Arial" panose="020B0604020202020204" pitchFamily="34" charset="0"/>
                <a:cs typeface="Arial" panose="020B0604020202020204" pitchFamily="34" charset="0"/>
                <a:sym typeface="+mn-ea"/>
              </a:rPr>
              <a:t> t</a:t>
            </a:r>
            <a:r>
              <a:rPr lang="en-US" sz="3300" dirty="0">
                <a:latin typeface="Arial" panose="020B0604020202020204" pitchFamily="34" charset="0"/>
                <a:cs typeface="Arial" panose="020B0604020202020204" pitchFamily="34" charset="0"/>
                <a:sym typeface="+mn-ea"/>
              </a:rPr>
              <a:t>ext text text</a:t>
            </a:r>
            <a:r>
              <a:rPr lang="en-US" sz="3300" dirty="0">
                <a:latin typeface="Arial" panose="020B0604020202020204" pitchFamily="34" charset="0"/>
                <a:cs typeface="Arial" panose="020B0604020202020204" pitchFamily="34" charset="0"/>
                <a:sym typeface="+mn-ea"/>
              </a:rPr>
              <a:t> t</a:t>
            </a:r>
            <a:r>
              <a:rPr lang="en-US" sz="3300" dirty="0">
                <a:latin typeface="Arial" panose="020B0604020202020204" pitchFamily="34" charset="0"/>
                <a:cs typeface="Arial" panose="020B0604020202020204" pitchFamily="34" charset="0"/>
                <a:sym typeface="+mn-ea"/>
              </a:rPr>
              <a:t>ext text text</a:t>
            </a:r>
            <a:r>
              <a:rPr lang="en-US" sz="3300" dirty="0">
                <a:latin typeface="Arial" panose="020B0604020202020204" pitchFamily="34" charset="0"/>
                <a:cs typeface="Arial" panose="020B0604020202020204" pitchFamily="34" charset="0"/>
                <a:sym typeface="+mn-ea"/>
              </a:rPr>
              <a:t> t</a:t>
            </a:r>
            <a:r>
              <a:rPr lang="en-US" sz="3300" dirty="0">
                <a:latin typeface="Arial" panose="020B0604020202020204" pitchFamily="34" charset="0"/>
                <a:cs typeface="Arial" panose="020B0604020202020204" pitchFamily="34" charset="0"/>
                <a:sym typeface="+mn-ea"/>
              </a:rPr>
              <a:t>ext text text</a:t>
            </a:r>
            <a:r>
              <a:rPr lang="en-US" sz="3300" dirty="0">
                <a:latin typeface="Arial" panose="020B0604020202020204" pitchFamily="34" charset="0"/>
                <a:cs typeface="Arial" panose="020B0604020202020204" pitchFamily="34" charset="0"/>
                <a:sym typeface="+mn-ea"/>
              </a:rPr>
              <a:t> t</a:t>
            </a:r>
            <a:r>
              <a:rPr lang="en-US" sz="3300" dirty="0">
                <a:latin typeface="Arial" panose="020B0604020202020204" pitchFamily="34" charset="0"/>
                <a:cs typeface="Arial" panose="020B0604020202020204" pitchFamily="34" charset="0"/>
                <a:sym typeface="+mn-ea"/>
              </a:rPr>
              <a:t>ext text text</a:t>
            </a:r>
            <a:r>
              <a:rPr lang="en-US" sz="3300" dirty="0">
                <a:latin typeface="Arial" panose="020B0604020202020204" pitchFamily="34" charset="0"/>
                <a:cs typeface="Arial" panose="020B0604020202020204" pitchFamily="34" charset="0"/>
                <a:sym typeface="+mn-ea"/>
              </a:rPr>
              <a:t> t</a:t>
            </a:r>
            <a:r>
              <a:rPr lang="en-US" sz="3300" dirty="0">
                <a:latin typeface="Arial" panose="020B0604020202020204" pitchFamily="34" charset="0"/>
                <a:cs typeface="Arial" panose="020B0604020202020204" pitchFamily="34" charset="0"/>
                <a:sym typeface="+mn-ea"/>
              </a:rPr>
              <a:t>ext text text</a:t>
            </a:r>
            <a:r>
              <a:rPr lang="en-US" sz="3300" dirty="0">
                <a:latin typeface="Arial" panose="020B0604020202020204" pitchFamily="34" charset="0"/>
                <a:cs typeface="Arial" panose="020B0604020202020204" pitchFamily="34" charset="0"/>
                <a:sym typeface="+mn-ea"/>
              </a:rPr>
              <a:t> t</a:t>
            </a:r>
            <a:r>
              <a:rPr lang="en-US" sz="3300" dirty="0">
                <a:latin typeface="Arial" panose="020B0604020202020204" pitchFamily="34" charset="0"/>
                <a:cs typeface="Arial" panose="020B0604020202020204" pitchFamily="34" charset="0"/>
                <a:sym typeface="+mn-ea"/>
              </a:rPr>
              <a:t>ext text text</a:t>
            </a:r>
            <a:r>
              <a:rPr lang="en-US" sz="3300" dirty="0">
                <a:latin typeface="Arial" panose="020B0604020202020204" pitchFamily="34" charset="0"/>
                <a:cs typeface="Arial" panose="020B0604020202020204" pitchFamily="34" charset="0"/>
                <a:sym typeface="+mn-ea"/>
              </a:rPr>
              <a:t> t</a:t>
            </a:r>
            <a:r>
              <a:rPr lang="en-US" sz="3300" dirty="0">
                <a:latin typeface="Arial" panose="020B0604020202020204" pitchFamily="34" charset="0"/>
                <a:cs typeface="Arial" panose="020B0604020202020204" pitchFamily="34" charset="0"/>
                <a:sym typeface="+mn-ea"/>
              </a:rPr>
              <a:t>ext text text</a:t>
            </a:r>
            <a:r>
              <a:rPr lang="en-US" sz="3300" dirty="0">
                <a:latin typeface="Arial" panose="020B0604020202020204" pitchFamily="34" charset="0"/>
                <a:cs typeface="Arial" panose="020B0604020202020204" pitchFamily="34" charset="0"/>
                <a:sym typeface="+mn-ea"/>
              </a:rPr>
              <a:t> t</a:t>
            </a:r>
            <a:r>
              <a:rPr lang="en-US" sz="3300" dirty="0">
                <a:latin typeface="Arial" panose="020B0604020202020204" pitchFamily="34" charset="0"/>
                <a:cs typeface="Arial" panose="020B0604020202020204" pitchFamily="34" charset="0"/>
                <a:sym typeface="+mn-ea"/>
              </a:rPr>
              <a:t>ext text text</a:t>
            </a:r>
            <a:r>
              <a:rPr lang="en-US" sz="3300" dirty="0">
                <a:latin typeface="Arial" panose="020B0604020202020204" pitchFamily="34" charset="0"/>
                <a:cs typeface="Arial" panose="020B0604020202020204" pitchFamily="34" charset="0"/>
                <a:sym typeface="+mn-ea"/>
              </a:rPr>
              <a:t> t</a:t>
            </a:r>
            <a:r>
              <a:rPr lang="en-US" sz="3300" dirty="0">
                <a:latin typeface="Arial" panose="020B0604020202020204" pitchFamily="34" charset="0"/>
                <a:cs typeface="Arial" panose="020B0604020202020204" pitchFamily="34" charset="0"/>
                <a:sym typeface="+mn-ea"/>
              </a:rPr>
              <a:t>ext text text</a:t>
            </a:r>
            <a:r>
              <a:rPr lang="en-US" sz="3300" dirty="0">
                <a:latin typeface="Arial" panose="020B0604020202020204" pitchFamily="34" charset="0"/>
                <a:cs typeface="Arial" panose="020B0604020202020204" pitchFamily="34" charset="0"/>
                <a:sym typeface="+mn-ea"/>
              </a:rPr>
              <a:t> t</a:t>
            </a:r>
            <a:r>
              <a:rPr lang="en-US" sz="3300" dirty="0">
                <a:latin typeface="Arial" panose="020B0604020202020204" pitchFamily="34" charset="0"/>
                <a:cs typeface="Arial" panose="020B0604020202020204" pitchFamily="34" charset="0"/>
                <a:sym typeface="+mn-ea"/>
              </a:rPr>
              <a:t>ext text text</a:t>
            </a:r>
            <a:r>
              <a:rPr lang="en-US" sz="3300" dirty="0">
                <a:latin typeface="Arial" panose="020B0604020202020204" pitchFamily="34" charset="0"/>
                <a:cs typeface="Arial" panose="020B0604020202020204" pitchFamily="34" charset="0"/>
                <a:sym typeface="+mn-ea"/>
              </a:rPr>
              <a:t> t</a:t>
            </a:r>
            <a:r>
              <a:rPr lang="en-US" sz="3300" dirty="0">
                <a:latin typeface="Arial" panose="020B0604020202020204" pitchFamily="34" charset="0"/>
                <a:cs typeface="Arial" panose="020B0604020202020204" pitchFamily="34" charset="0"/>
                <a:sym typeface="+mn-ea"/>
              </a:rPr>
              <a:t>ext text text</a:t>
            </a:r>
            <a:r>
              <a:rPr lang="en-US" sz="3300" dirty="0">
                <a:latin typeface="Arial" panose="020B0604020202020204" pitchFamily="34" charset="0"/>
                <a:cs typeface="Arial" panose="020B0604020202020204" pitchFamily="34" charset="0"/>
                <a:sym typeface="+mn-ea"/>
              </a:rPr>
              <a:t> t</a:t>
            </a:r>
            <a:r>
              <a:rPr lang="en-US" sz="3300" dirty="0">
                <a:latin typeface="Arial" panose="020B0604020202020204" pitchFamily="34" charset="0"/>
                <a:cs typeface="Arial" panose="020B0604020202020204" pitchFamily="34" charset="0"/>
                <a:sym typeface="+mn-ea"/>
              </a:rPr>
              <a:t>ext text text</a:t>
            </a:r>
            <a:r>
              <a:rPr lang="en-US" sz="3300" dirty="0">
                <a:latin typeface="Arial" panose="020B0604020202020204" pitchFamily="34" charset="0"/>
                <a:cs typeface="Arial" panose="020B0604020202020204" pitchFamily="34" charset="0"/>
                <a:sym typeface="+mn-ea"/>
              </a:rPr>
              <a:t> t</a:t>
            </a:r>
            <a:r>
              <a:rPr lang="en-US" sz="3300" dirty="0">
                <a:latin typeface="Arial" panose="020B0604020202020204" pitchFamily="34" charset="0"/>
                <a:cs typeface="Arial" panose="020B0604020202020204" pitchFamily="34" charset="0"/>
                <a:sym typeface="+mn-ea"/>
              </a:rPr>
              <a:t>ext text text</a:t>
            </a:r>
            <a:r>
              <a:rPr lang="en-US" sz="3300" dirty="0">
                <a:latin typeface="Arial" panose="020B0604020202020204" pitchFamily="34" charset="0"/>
                <a:cs typeface="Arial" panose="020B0604020202020204" pitchFamily="34" charset="0"/>
                <a:sym typeface="+mn-ea"/>
              </a:rPr>
              <a:t> t</a:t>
            </a:r>
            <a:r>
              <a:rPr lang="en-US" sz="3300" dirty="0">
                <a:latin typeface="Arial" panose="020B0604020202020204" pitchFamily="34" charset="0"/>
                <a:cs typeface="Arial" panose="020B0604020202020204" pitchFamily="34" charset="0"/>
                <a:sym typeface="+mn-ea"/>
              </a:rPr>
              <a:t>ext text text</a:t>
            </a:r>
            <a:endParaRPr lang="en-US" sz="3300" dirty="0">
              <a:latin typeface="Arial" panose="020B0604020202020204" pitchFamily="34" charset="0"/>
              <a:cs typeface="Arial" panose="020B0604020202020204" pitchFamily="34" charset="0"/>
              <a:sym typeface="+mn-ea"/>
            </a:endParaRPr>
          </a:p>
          <a:p>
            <a:pPr marL="0" lvl="0" indent="0" eaLnBrk="1" hangingPunct="1">
              <a:spcBef>
                <a:spcPct val="0"/>
              </a:spcBef>
              <a:buFontTx/>
              <a:buNone/>
            </a:pPr>
            <a:endParaRPr lang="en-US" altLang="zh-CN" sz="3300" dirty="0">
              <a:latin typeface="Arial" panose="020B0604020202020204" pitchFamily="34" charset="0"/>
              <a:cs typeface="Arial" panose="020B0604020202020204" pitchFamily="34" charset="0"/>
            </a:endParaRPr>
          </a:p>
          <a:p>
            <a:pPr marL="0" lvl="0" indent="0" eaLnBrk="1" hangingPunct="1">
              <a:spcBef>
                <a:spcPct val="0"/>
              </a:spcBef>
              <a:buFontTx/>
              <a:buNone/>
            </a:pPr>
            <a:r>
              <a:rPr lang="en-US" altLang="zh-CN" sz="3300" b="1" dirty="0">
                <a:latin typeface="Arial" panose="020B0604020202020204" pitchFamily="34" charset="0"/>
                <a:cs typeface="Arial" panose="020B0604020202020204" pitchFamily="34" charset="0"/>
              </a:rPr>
              <a:t>Methods</a:t>
            </a:r>
            <a:endParaRPr lang="en-US" altLang="zh-CN" sz="3300" b="1" dirty="0">
              <a:latin typeface="Arial" panose="020B0604020202020204" pitchFamily="34" charset="0"/>
              <a:cs typeface="Arial" panose="020B0604020202020204" pitchFamily="34" charset="0"/>
            </a:endParaRPr>
          </a:p>
          <a:p>
            <a:pPr marL="0" lvl="0" indent="0" eaLnBrk="1" hangingPunct="1">
              <a:spcBef>
                <a:spcPct val="0"/>
              </a:spcBef>
              <a:buFontTx/>
              <a:buNone/>
            </a:pPr>
            <a:r>
              <a:rPr lang="en-US" sz="3300" dirty="0">
                <a:latin typeface="Arial" panose="020B0604020202020204" pitchFamily="34" charset="0"/>
                <a:cs typeface="Arial" panose="020B0604020202020204" pitchFamily="34" charset="0"/>
                <a:sym typeface="+mn-ea"/>
              </a:rPr>
              <a:t>Text text t</a:t>
            </a:r>
            <a:r>
              <a:rPr lang="en-US" sz="3300" dirty="0">
                <a:latin typeface="Arial" panose="020B0604020202020204" pitchFamily="34" charset="0"/>
                <a:cs typeface="Arial" panose="020B0604020202020204" pitchFamily="34" charset="0"/>
                <a:sym typeface="+mn-ea"/>
              </a:rPr>
              <a: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a:t>
            </a:r>
            <a:endParaRPr lang="en-US" sz="3300" dirty="0">
              <a:latin typeface="Arial" panose="020B0604020202020204" pitchFamily="34" charset="0"/>
              <a:cs typeface="Arial" panose="020B0604020202020204" pitchFamily="34" charset="0"/>
              <a:sym typeface="+mn-ea"/>
            </a:endParaRPr>
          </a:p>
          <a:p>
            <a:pPr marL="0" lvl="0" indent="0" eaLnBrk="1" hangingPunct="1">
              <a:spcBef>
                <a:spcPct val="0"/>
              </a:spcBef>
              <a:buFontTx/>
              <a:buNone/>
            </a:pPr>
            <a:endParaRPr lang="en-US" altLang="zh-CN" sz="3300" dirty="0">
              <a:latin typeface="Arial" panose="020B0604020202020204" pitchFamily="34" charset="0"/>
              <a:cs typeface="Arial" panose="020B0604020202020204" pitchFamily="34" charset="0"/>
            </a:endParaRPr>
          </a:p>
          <a:p>
            <a:pPr marL="0" lvl="0" indent="0" eaLnBrk="1" hangingPunct="1">
              <a:spcBef>
                <a:spcPct val="0"/>
              </a:spcBef>
              <a:buFontTx/>
              <a:buNone/>
            </a:pPr>
            <a:r>
              <a:rPr lang="en-US" altLang="zh-CN" sz="3300" b="1" dirty="0">
                <a:latin typeface="Arial" panose="020B0604020202020204" pitchFamily="34" charset="0"/>
                <a:cs typeface="Arial" panose="020B0604020202020204" pitchFamily="34" charset="0"/>
              </a:rPr>
              <a:t>Results</a:t>
            </a:r>
            <a:endParaRPr lang="en-US" altLang="zh-CN" sz="3300" b="1" dirty="0">
              <a:latin typeface="Arial" panose="020B0604020202020204" pitchFamily="34" charset="0"/>
              <a:cs typeface="Arial" panose="020B0604020202020204" pitchFamily="34" charset="0"/>
            </a:endParaRPr>
          </a:p>
          <a:p>
            <a:pPr marL="0" lvl="0" indent="0" eaLnBrk="1" hangingPunct="1">
              <a:spcBef>
                <a:spcPct val="0"/>
              </a:spcBef>
              <a:buNone/>
            </a:pPr>
            <a:r>
              <a:rPr lang="en-US" sz="3300" dirty="0">
                <a:latin typeface="Arial" panose="020B0604020202020204" pitchFamily="34" charset="0"/>
                <a:cs typeface="Arial" panose="020B0604020202020204" pitchFamily="34" charset="0"/>
                <a:sym typeface="+mn-ea"/>
              </a:rPr>
              <a:t>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a:t>
            </a:r>
            <a:endParaRPr lang="en-US" sz="3300" dirty="0">
              <a:latin typeface="Arial" panose="020B0604020202020204" pitchFamily="34" charset="0"/>
              <a:cs typeface="Arial" panose="020B0604020202020204" pitchFamily="34" charset="0"/>
              <a:sym typeface="+mn-ea"/>
            </a:endParaRPr>
          </a:p>
          <a:p>
            <a:pPr marL="0" lvl="0" indent="0" eaLnBrk="1" hangingPunct="1">
              <a:spcBef>
                <a:spcPct val="0"/>
              </a:spcBef>
              <a:buNone/>
            </a:pPr>
            <a:r>
              <a:rPr lang="en-US" sz="3300" dirty="0">
                <a:latin typeface="Arial" panose="020B0604020202020204" pitchFamily="34" charset="0"/>
                <a:cs typeface="Arial" panose="020B0604020202020204" pitchFamily="34" charset="0"/>
                <a:sym typeface="+mn-ea"/>
              </a:rPr>
              <a:t>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a:t>
            </a:r>
            <a:endParaRPr lang="en-US" sz="3300" dirty="0">
              <a:latin typeface="Arial" panose="020B0604020202020204" pitchFamily="34" charset="0"/>
              <a:cs typeface="Arial" panose="020B0604020202020204" pitchFamily="34" charset="0"/>
              <a:sym typeface="+mn-ea"/>
            </a:endParaRPr>
          </a:p>
          <a:p>
            <a:pPr marL="0" lvl="0" indent="0" eaLnBrk="1" hangingPunct="1">
              <a:spcBef>
                <a:spcPct val="0"/>
              </a:spcBef>
              <a:buNone/>
            </a:pPr>
            <a:endParaRPr lang="en-US" altLang="zh-CN" sz="3300" dirty="0">
              <a:latin typeface="Arial" panose="020B0604020202020204" pitchFamily="34" charset="0"/>
              <a:cs typeface="Arial" panose="020B0604020202020204" pitchFamily="34" charset="0"/>
            </a:endParaRPr>
          </a:p>
          <a:p>
            <a:pPr marL="0" lvl="0" indent="0" eaLnBrk="1" hangingPunct="1">
              <a:spcBef>
                <a:spcPct val="0"/>
              </a:spcBef>
              <a:buFontTx/>
              <a:buNone/>
            </a:pPr>
            <a:endParaRPr lang="zh-CN" altLang="en-US" sz="3300" dirty="0">
              <a:latin typeface="Arial" panose="020B0604020202020204" pitchFamily="34" charset="0"/>
              <a:cs typeface="Arial" panose="020B0604020202020204" pitchFamily="34" charset="0"/>
            </a:endParaRPr>
          </a:p>
        </p:txBody>
      </p:sp>
      <p:pic>
        <p:nvPicPr>
          <p:cNvPr id="13317" name="图片 14" descr="屏幕剪辑"/>
          <p:cNvPicPr>
            <a:picLocks noChangeAspect="1"/>
          </p:cNvPicPr>
          <p:nvPr/>
        </p:nvPicPr>
        <p:blipFill>
          <a:blip r:embed="rId3"/>
          <a:stretch>
            <a:fillRect/>
          </a:stretch>
        </p:blipFill>
        <p:spPr>
          <a:xfrm>
            <a:off x="10817225" y="9224328"/>
            <a:ext cx="7486650" cy="9258300"/>
          </a:xfrm>
          <a:prstGeom prst="rect">
            <a:avLst/>
          </a:prstGeom>
          <a:noFill/>
          <a:ln w="9525">
            <a:noFill/>
          </a:ln>
        </p:spPr>
      </p:pic>
      <p:sp>
        <p:nvSpPr>
          <p:cNvPr id="13318" name="矩形 15"/>
          <p:cNvSpPr/>
          <p:nvPr/>
        </p:nvSpPr>
        <p:spPr>
          <a:xfrm>
            <a:off x="10817225" y="19466878"/>
            <a:ext cx="7486650" cy="6059170"/>
          </a:xfrm>
          <a:prstGeom prst="rect">
            <a:avLst/>
          </a:prstGeom>
          <a:noFill/>
          <a:ln w="9525">
            <a:noFill/>
          </a:ln>
        </p:spPr>
        <p:txBody>
          <a:bodyPr lIns="150822" tIns="75411" rIns="150822" bIns="75411">
            <a:spAutoFit/>
          </a:bodyPr>
          <a:lstStyle>
            <a:lvl1pPr marL="1111250" indent="-1111250" algn="l" defTabSz="2968625" rtl="0" eaLnBrk="0" fontAlgn="base" hangingPunct="0">
              <a:spcBef>
                <a:spcPct val="20000"/>
              </a:spcBef>
              <a:spcAft>
                <a:spcPct val="0"/>
              </a:spcAft>
              <a:buFont typeface="Arial" panose="020B0604020202020204" pitchFamily="34" charset="0"/>
              <a:buChar char="•"/>
              <a:defRPr sz="10400" kern="1200">
                <a:solidFill>
                  <a:schemeClr val="tx1"/>
                </a:solidFill>
                <a:latin typeface="+mn-lt"/>
                <a:ea typeface="+mn-ea"/>
                <a:cs typeface="+mn-cs"/>
              </a:defRPr>
            </a:lvl1pPr>
            <a:lvl2pPr marL="2413000" indent="-925830" algn="l" defTabSz="2968625" rtl="0" eaLnBrk="0" fontAlgn="base" hangingPunct="0">
              <a:spcBef>
                <a:spcPct val="20000"/>
              </a:spcBef>
              <a:spcAft>
                <a:spcPct val="0"/>
              </a:spcAft>
              <a:buFont typeface="Arial" panose="020B0604020202020204" pitchFamily="34" charset="0"/>
              <a:buChar char="–"/>
              <a:defRPr sz="9000" kern="1200">
                <a:solidFill>
                  <a:schemeClr val="tx1"/>
                </a:solidFill>
                <a:latin typeface="+mn-lt"/>
                <a:ea typeface="+mn-ea"/>
                <a:cs typeface="+mn-cs"/>
              </a:defRPr>
            </a:lvl2pPr>
            <a:lvl3pPr marL="3711575" indent="-739775" algn="l" defTabSz="2968625" rtl="0" eaLnBrk="0" fontAlgn="base" hangingPunct="0">
              <a:spcBef>
                <a:spcPct val="20000"/>
              </a:spcBef>
              <a:spcAft>
                <a:spcPct val="0"/>
              </a:spcAft>
              <a:buFont typeface="Arial" panose="020B0604020202020204" pitchFamily="34" charset="0"/>
              <a:buChar char="•"/>
              <a:defRPr sz="7800" kern="1200">
                <a:solidFill>
                  <a:schemeClr val="tx1"/>
                </a:solidFill>
                <a:latin typeface="+mn-lt"/>
                <a:ea typeface="+mn-ea"/>
                <a:cs typeface="+mn-cs"/>
              </a:defRPr>
            </a:lvl3pPr>
            <a:lvl4pPr marL="519620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4pPr>
            <a:lvl5pPr marL="668337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5pPr>
          </a:lstStyle>
          <a:p>
            <a:pPr marL="0" lvl="0" indent="0" eaLnBrk="1" hangingPunct="1">
              <a:spcBef>
                <a:spcPct val="0"/>
              </a:spcBef>
              <a:buFontTx/>
              <a:buNone/>
            </a:pPr>
            <a:r>
              <a:rPr lang="en-US" altLang="zh-CN" sz="3200" b="1" dirty="0">
                <a:latin typeface="Arial" panose="020B0604020202020204" pitchFamily="34" charset="0"/>
                <a:cs typeface="Arial" panose="020B0604020202020204" pitchFamily="34" charset="0"/>
              </a:rPr>
              <a:t>Conclusion</a:t>
            </a:r>
            <a:endParaRPr lang="en-US" altLang="zh-CN" sz="3200" b="1" dirty="0">
              <a:latin typeface="Arial" panose="020B0604020202020204" pitchFamily="34" charset="0"/>
              <a:cs typeface="Arial" panose="020B0604020202020204" pitchFamily="34" charset="0"/>
            </a:endParaRPr>
          </a:p>
          <a:p>
            <a:pPr marL="0" lvl="0" indent="0" eaLnBrk="1" hangingPunct="1">
              <a:spcBef>
                <a:spcPct val="0"/>
              </a:spcBef>
              <a:buNone/>
            </a:pPr>
            <a:r>
              <a:rPr lang="en-US" sz="3200" dirty="0">
                <a:latin typeface="Arial" panose="020B0604020202020204" pitchFamily="34" charset="0"/>
                <a:cs typeface="Arial" panose="020B0604020202020204" pitchFamily="34" charset="0"/>
                <a:sym typeface="+mn-ea"/>
              </a:rPr>
              <a:t>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a:t>
            </a:r>
            <a:endParaRPr lang="en-US" altLang="zh-CN" sz="3200" dirty="0">
              <a:latin typeface="Arial" panose="020B0604020202020204" pitchFamily="34" charset="0"/>
              <a:cs typeface="Arial" panose="020B0604020202020204" pitchFamily="34" charset="0"/>
            </a:endParaRPr>
          </a:p>
        </p:txBody>
      </p:sp>
      <p:sp>
        <p:nvSpPr>
          <p:cNvPr id="13319" name="矩形 1"/>
          <p:cNvSpPr/>
          <p:nvPr/>
        </p:nvSpPr>
        <p:spPr>
          <a:xfrm>
            <a:off x="744220" y="6847523"/>
            <a:ext cx="17224375" cy="1753235"/>
          </a:xfrm>
          <a:prstGeom prst="rect">
            <a:avLst/>
          </a:prstGeom>
          <a:noFill/>
          <a:ln w="9525">
            <a:noFill/>
          </a:ln>
        </p:spPr>
        <p:txBody>
          <a:bodyPr>
            <a:spAutoFit/>
          </a:bodyPr>
          <a:lstStyle>
            <a:lvl1pPr marL="1111250" indent="-1111250" algn="l" defTabSz="2968625" rtl="0" eaLnBrk="0" fontAlgn="base" hangingPunct="0">
              <a:spcBef>
                <a:spcPct val="20000"/>
              </a:spcBef>
              <a:spcAft>
                <a:spcPct val="0"/>
              </a:spcAft>
              <a:buFont typeface="Arial" panose="020B0604020202020204" pitchFamily="34" charset="0"/>
              <a:buChar char="•"/>
              <a:defRPr sz="10400" kern="1200">
                <a:solidFill>
                  <a:schemeClr val="tx1"/>
                </a:solidFill>
                <a:latin typeface="+mn-lt"/>
                <a:ea typeface="+mn-ea"/>
                <a:cs typeface="+mn-cs"/>
              </a:defRPr>
            </a:lvl1pPr>
            <a:lvl2pPr marL="2413000" indent="-925830" algn="l" defTabSz="2968625" rtl="0" eaLnBrk="0" fontAlgn="base" hangingPunct="0">
              <a:spcBef>
                <a:spcPct val="20000"/>
              </a:spcBef>
              <a:spcAft>
                <a:spcPct val="0"/>
              </a:spcAft>
              <a:buFont typeface="Arial" panose="020B0604020202020204" pitchFamily="34" charset="0"/>
              <a:buChar char="–"/>
              <a:defRPr sz="9000" kern="1200">
                <a:solidFill>
                  <a:schemeClr val="tx1"/>
                </a:solidFill>
                <a:latin typeface="+mn-lt"/>
                <a:ea typeface="+mn-ea"/>
                <a:cs typeface="+mn-cs"/>
              </a:defRPr>
            </a:lvl2pPr>
            <a:lvl3pPr marL="3711575" indent="-739775" algn="l" defTabSz="2968625" rtl="0" eaLnBrk="0" fontAlgn="base" hangingPunct="0">
              <a:spcBef>
                <a:spcPct val="20000"/>
              </a:spcBef>
              <a:spcAft>
                <a:spcPct val="0"/>
              </a:spcAft>
              <a:buFont typeface="Arial" panose="020B0604020202020204" pitchFamily="34" charset="0"/>
              <a:buChar char="•"/>
              <a:defRPr sz="7800" kern="1200">
                <a:solidFill>
                  <a:schemeClr val="tx1"/>
                </a:solidFill>
                <a:latin typeface="+mn-lt"/>
                <a:ea typeface="+mn-ea"/>
                <a:cs typeface="+mn-cs"/>
              </a:defRPr>
            </a:lvl3pPr>
            <a:lvl4pPr marL="519620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4pPr>
            <a:lvl5pPr marL="6683375" indent="-739775" algn="l" defTabSz="2968625" rtl="0" eaLnBrk="0" fontAlgn="base" hangingPunct="0">
              <a:spcBef>
                <a:spcPct val="20000"/>
              </a:spcBef>
              <a:spcAft>
                <a:spcPct val="0"/>
              </a:spcAft>
              <a:buFont typeface="Arial" panose="020B0604020202020204" pitchFamily="34" charset="0"/>
              <a:buChar char="»"/>
              <a:defRPr sz="6500" kern="1200">
                <a:solidFill>
                  <a:schemeClr val="tx1"/>
                </a:solidFill>
                <a:latin typeface="+mn-lt"/>
                <a:ea typeface="+mn-ea"/>
                <a:cs typeface="+mn-cs"/>
              </a:defRPr>
            </a:lvl5pPr>
          </a:lstStyle>
          <a:p>
            <a:pPr marL="0" lvl="0" indent="0" eaLnBrk="1" hangingPunct="1">
              <a:spcBef>
                <a:spcPct val="0"/>
              </a:spcBef>
              <a:buFontTx/>
              <a:buNone/>
            </a:pPr>
            <a:r>
              <a:rPr lang="en-US" altLang="zh-CN" sz="5400" b="1" dirty="0">
                <a:solidFill>
                  <a:srgbClr val="FF0000"/>
                </a:solidFill>
                <a:latin typeface="Arial" panose="020B0604020202020204" pitchFamily="34" charset="0"/>
              </a:rPr>
              <a:t>Do not change the page size or add more pages. The layout style can be modified as you wish.</a:t>
            </a:r>
            <a:endParaRPr lang="en-US" altLang="zh-CN" sz="5400" b="1" dirty="0">
              <a:solidFill>
                <a:srgbClr val="FF0000"/>
              </a:solidFill>
              <a:latin typeface="Arial" panose="020B0604020202020204" pitchFamily="34" charset="0"/>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2397</Words>
  <Application>WPS 演示</Application>
  <PresentationFormat/>
  <Paragraphs>21</Paragraphs>
  <Slides>1</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1</vt:i4>
      </vt:variant>
    </vt:vector>
  </HeadingPairs>
  <TitlesOfParts>
    <vt:vector size="9" baseType="lpstr">
      <vt:lpstr>Arial</vt:lpstr>
      <vt:lpstr>宋体</vt:lpstr>
      <vt:lpstr>Wingdings</vt:lpstr>
      <vt:lpstr>Calibri</vt:lpstr>
      <vt:lpstr>黑体</vt:lpstr>
      <vt:lpstr>微软雅黑</vt:lpstr>
      <vt:lpstr>Arial Unicode MS</vt: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Jacky</dc:creator>
  <cp:lastModifiedBy>corstina</cp:lastModifiedBy>
  <cp:revision>50</cp:revision>
  <dcterms:created xsi:type="dcterms:W3CDTF">2012-09-14T09:49:00Z</dcterms:created>
  <dcterms:modified xsi:type="dcterms:W3CDTF">2026-10-09T11:11:25Z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2052-12.1.0.29161</vt:lpwstr>
  </property>
  <property fmtid="{D5CDD505-2E9C-101B-9397-08002B2CF9AE}" pid="3" name="ICV">
    <vt:lpwstr>3DA8A32430C641FE816941443F75E8FC_13</vt:lpwstr>
  </property>
</Properties>
</file>