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Lst>
  <p:sldSz cx="32399605" cy="43199685"/>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606" userDrawn="1">
          <p15:clr>
            <a:srgbClr val="A4A3A4"/>
          </p15:clr>
        </p15:guide>
        <p15:guide id="2" pos="1020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13606"/>
        <p:guide pos="10204"/>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6" Type="http://schemas.openxmlformats.org/officeDocument/2006/relationships/tableStyles" Target="tableStyles.xml"/><Relationship Id="rId5" Type="http://schemas.openxmlformats.org/officeDocument/2006/relationships/viewProps" Target="viewProps.xml"/><Relationship Id="rId4" Type="http://schemas.openxmlformats.org/officeDocument/2006/relationships/presProps" Target="presProps.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3186084" y="5760535"/>
            <a:ext cx="26043604" cy="16193001"/>
          </a:xfrm>
        </p:spPr>
        <p:txBody>
          <a:bodyPr lIns="90000" tIns="46800" rIns="90000" bIns="46800" anchor="b" anchorCtr="0">
            <a:normAutofit/>
          </a:bodyPr>
          <a:lstStyle>
            <a:lvl1pPr algn="ctr">
              <a:defRPr sz="2125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3186084" y="22429801"/>
            <a:ext cx="26043604" cy="9275822"/>
          </a:xfrm>
        </p:spPr>
        <p:txBody>
          <a:bodyPr lIns="90000" tIns="46800" rIns="90000" bIns="46800">
            <a:normAutofit/>
          </a:bodyPr>
          <a:lstStyle>
            <a:lvl1pPr marL="0" indent="0" algn="ctr">
              <a:lnSpc>
                <a:spcPct val="110000"/>
              </a:lnSpc>
              <a:buNone/>
              <a:defRPr sz="8500" spc="200"/>
            </a:lvl1pPr>
            <a:lvl2pPr marL="1619250" indent="0" algn="ctr">
              <a:buNone/>
              <a:defRPr sz="7100"/>
            </a:lvl2pPr>
            <a:lvl3pPr marL="3238500" indent="0" algn="ctr">
              <a:buNone/>
              <a:defRPr sz="6400"/>
            </a:lvl3pPr>
            <a:lvl4pPr marL="4858385" indent="0" algn="ctr">
              <a:buNone/>
              <a:defRPr sz="5650"/>
            </a:lvl4pPr>
            <a:lvl5pPr marL="6483985" indent="0" algn="ctr">
              <a:buNone/>
              <a:defRPr sz="5650"/>
            </a:lvl5pPr>
            <a:lvl6pPr marL="8103235" indent="0" algn="ctr">
              <a:buNone/>
              <a:defRPr sz="5650"/>
            </a:lvl6pPr>
            <a:lvl7pPr marL="9722485" indent="0" algn="ctr">
              <a:buNone/>
              <a:defRPr sz="5650"/>
            </a:lvl7pPr>
            <a:lvl8pPr marL="11341735" indent="0" algn="ctr">
              <a:buNone/>
              <a:defRPr sz="5650"/>
            </a:lvl8pPr>
            <a:lvl9pPr marL="12960985" indent="0" algn="ctr">
              <a:buNone/>
              <a:defRPr sz="565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1616961" y="3832797"/>
            <a:ext cx="29153145" cy="4445137"/>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1616961" y="9389219"/>
            <a:ext cx="29153145" cy="29981998"/>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5291004" y="24244142"/>
            <a:ext cx="20647354" cy="4830685"/>
          </a:xfrm>
        </p:spPr>
        <p:txBody>
          <a:bodyPr lIns="90000" tIns="46800" rIns="90000" bIns="46800" anchor="b" anchorCtr="0">
            <a:normAutofit/>
          </a:bodyPr>
          <a:lstStyle>
            <a:lvl1pPr>
              <a:defRPr sz="156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5291004" y="29074827"/>
            <a:ext cx="20647354" cy="5465705"/>
          </a:xfrm>
        </p:spPr>
        <p:txBody>
          <a:bodyPr lIns="90000" tIns="46800" rIns="90000" bIns="46800">
            <a:normAutofit/>
          </a:bodyPr>
          <a:lstStyle>
            <a:lvl1pPr marL="0" indent="0">
              <a:buNone/>
              <a:defRPr sz="6400">
                <a:solidFill>
                  <a:schemeClr val="tx1">
                    <a:lumMod val="65000"/>
                    <a:lumOff val="35000"/>
                  </a:schemeClr>
                </a:solidFill>
              </a:defRPr>
            </a:lvl1pPr>
            <a:lvl2pPr marL="1619250" indent="0">
              <a:buNone/>
              <a:defRPr sz="5650">
                <a:solidFill>
                  <a:schemeClr val="tx1">
                    <a:tint val="75000"/>
                  </a:schemeClr>
                </a:solidFill>
              </a:defRPr>
            </a:lvl2pPr>
            <a:lvl3pPr marL="3238500" indent="0">
              <a:buNone/>
              <a:defRPr sz="5650">
                <a:solidFill>
                  <a:schemeClr val="tx1">
                    <a:tint val="75000"/>
                  </a:schemeClr>
                </a:solidFill>
              </a:defRPr>
            </a:lvl3pPr>
            <a:lvl4pPr marL="4858385" indent="0">
              <a:buNone/>
              <a:defRPr sz="5650">
                <a:solidFill>
                  <a:schemeClr val="tx1">
                    <a:tint val="75000"/>
                  </a:schemeClr>
                </a:solidFill>
              </a:defRPr>
            </a:lvl4pPr>
            <a:lvl5pPr marL="6483985" indent="0">
              <a:buNone/>
              <a:defRPr sz="5650">
                <a:solidFill>
                  <a:schemeClr val="tx1">
                    <a:tint val="75000"/>
                  </a:schemeClr>
                </a:solidFill>
              </a:defRPr>
            </a:lvl5pPr>
            <a:lvl6pPr marL="8103235" indent="0">
              <a:buNone/>
              <a:defRPr sz="5650">
                <a:solidFill>
                  <a:schemeClr val="tx1">
                    <a:tint val="75000"/>
                  </a:schemeClr>
                </a:solidFill>
              </a:defRPr>
            </a:lvl6pPr>
            <a:lvl7pPr marL="9722485" indent="0">
              <a:buNone/>
              <a:defRPr sz="5650">
                <a:solidFill>
                  <a:schemeClr val="tx1">
                    <a:tint val="75000"/>
                  </a:schemeClr>
                </a:solidFill>
              </a:defRPr>
            </a:lvl7pPr>
            <a:lvl8pPr marL="11341735" indent="0">
              <a:buNone/>
              <a:defRPr sz="5650">
                <a:solidFill>
                  <a:schemeClr val="tx1">
                    <a:tint val="75000"/>
                  </a:schemeClr>
                </a:solidFill>
              </a:defRPr>
            </a:lvl8pPr>
            <a:lvl9pPr marL="12960985" indent="0">
              <a:buNone/>
              <a:defRPr sz="565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1616961" y="3832797"/>
            <a:ext cx="29153145" cy="4445137"/>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1616961" y="9457257"/>
            <a:ext cx="13758524" cy="2991396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17040286" y="9457257"/>
            <a:ext cx="13758524" cy="2991396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1616961" y="3832797"/>
            <a:ext cx="29153145" cy="4445137"/>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1616961" y="9003671"/>
            <a:ext cx="14198644" cy="2404003"/>
          </a:xfrm>
        </p:spPr>
        <p:txBody>
          <a:bodyPr lIns="101600" tIns="38100" rIns="76200" bIns="38100" anchor="t" anchorCtr="0">
            <a:normAutofit/>
          </a:bodyPr>
          <a:lstStyle>
            <a:lvl1pPr marL="0" indent="0">
              <a:lnSpc>
                <a:spcPct val="100000"/>
              </a:lnSpc>
              <a:buNone/>
              <a:defRPr sz="7100" b="1" spc="200">
                <a:solidFill>
                  <a:schemeClr val="tx1">
                    <a:lumMod val="75000"/>
                    <a:lumOff val="25000"/>
                  </a:schemeClr>
                </a:solidFill>
              </a:defRPr>
            </a:lvl1pPr>
            <a:lvl2pPr marL="1619250" indent="0">
              <a:buNone/>
              <a:defRPr sz="7100" b="1"/>
            </a:lvl2pPr>
            <a:lvl3pPr marL="3238500" indent="0">
              <a:buNone/>
              <a:defRPr sz="6400" b="1"/>
            </a:lvl3pPr>
            <a:lvl4pPr marL="4858385" indent="0">
              <a:buNone/>
              <a:defRPr sz="5650" b="1"/>
            </a:lvl4pPr>
            <a:lvl5pPr marL="6483985" indent="0">
              <a:buNone/>
              <a:defRPr sz="5650" b="1"/>
            </a:lvl5pPr>
            <a:lvl6pPr marL="8103235" indent="0">
              <a:buNone/>
              <a:defRPr sz="5650" b="1"/>
            </a:lvl6pPr>
            <a:lvl7pPr marL="9722485" indent="0">
              <a:buNone/>
              <a:defRPr sz="5650" b="1"/>
            </a:lvl7pPr>
            <a:lvl8pPr marL="11341735" indent="0">
              <a:buNone/>
              <a:defRPr sz="5650" b="1"/>
            </a:lvl8pPr>
            <a:lvl9pPr marL="12960985" indent="0">
              <a:buNone/>
              <a:defRPr sz="565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1616961" y="11679825"/>
            <a:ext cx="14198644" cy="27691392"/>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16572925" y="8956605"/>
            <a:ext cx="14198644" cy="2404003"/>
          </a:xfrm>
        </p:spPr>
        <p:txBody>
          <a:bodyPr vert="horz" lIns="101600" tIns="38100" rIns="76200" bIns="38100" rtlCol="0" anchor="t" anchorCtr="0">
            <a:normAutofit/>
          </a:bodyPr>
          <a:lstStyle>
            <a:lvl1pPr marL="0" indent="0">
              <a:lnSpc>
                <a:spcPct val="100000"/>
              </a:lnSpc>
              <a:buNone/>
              <a:defRPr sz="7100" b="1" spc="200">
                <a:solidFill>
                  <a:schemeClr val="tx1">
                    <a:lumMod val="75000"/>
                    <a:lumOff val="25000"/>
                  </a:schemeClr>
                </a:solidFill>
              </a:defRPr>
            </a:lvl1pPr>
            <a:lvl2pPr marL="1619250" indent="0">
              <a:buNone/>
              <a:defRPr sz="7100" b="1"/>
            </a:lvl2pPr>
            <a:lvl3pPr marL="3238500" indent="0">
              <a:buNone/>
              <a:defRPr sz="6400" b="1"/>
            </a:lvl3pPr>
            <a:lvl4pPr marL="4858385" indent="0">
              <a:buNone/>
              <a:defRPr sz="5650" b="1"/>
            </a:lvl4pPr>
            <a:lvl5pPr marL="6483985" indent="0">
              <a:buNone/>
              <a:defRPr sz="5650" b="1"/>
            </a:lvl5pPr>
            <a:lvl6pPr marL="8103235" indent="0">
              <a:buNone/>
              <a:defRPr sz="5650" b="1"/>
            </a:lvl6pPr>
            <a:lvl7pPr marL="9722485" indent="0">
              <a:buNone/>
              <a:defRPr sz="5650" b="1"/>
            </a:lvl7pPr>
            <a:lvl8pPr marL="11341735" indent="0">
              <a:buNone/>
              <a:defRPr sz="5650" b="1"/>
            </a:lvl8pPr>
            <a:lvl9pPr marL="12960985" indent="0">
              <a:buNone/>
              <a:defRPr sz="565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16572925" y="11679825"/>
            <a:ext cx="14198644" cy="27691392"/>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1616961" y="3832797"/>
            <a:ext cx="29153145" cy="4445137"/>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1616961" y="9797446"/>
            <a:ext cx="13908093" cy="29029469"/>
          </a:xfrm>
        </p:spPr>
        <p:txBody>
          <a:bodyPr vert="horz" lIns="90000" tIns="46800" rIns="90000" bIns="46800" rtlCol="0">
            <a:normAutofit/>
          </a:bodyPr>
          <a:lstStyle>
            <a:lvl1pPr>
              <a:buNone/>
              <a:defRPr sz="5650"/>
            </a:lvl1pPr>
          </a:lstStyle>
          <a:p>
            <a:pPr lvl="0"/>
            <a:endParaRPr lang="zh-CN" altLang="en-US"/>
          </a:p>
        </p:txBody>
      </p:sp>
      <p:sp>
        <p:nvSpPr>
          <p:cNvPr id="4" name="文本占位符 3"/>
          <p:cNvSpPr>
            <a:spLocks noGrp="1"/>
          </p:cNvSpPr>
          <p:nvPr>
            <p:ph type="body" sz="half" idx="2"/>
            <p:custDataLst>
              <p:tags r:id="rId3"/>
            </p:custDataLst>
          </p:nvPr>
        </p:nvSpPr>
        <p:spPr>
          <a:xfrm>
            <a:off x="16877633" y="9797446"/>
            <a:ext cx="13892473" cy="29029469"/>
          </a:xfrm>
        </p:spPr>
        <p:txBody>
          <a:bodyPr vert="horz" lIns="90000" tIns="46800" rIns="90000" bIns="46800" rtlCol="0">
            <a:normAutofit/>
          </a:bodyPr>
          <a:lstStyle>
            <a:lvl1pPr>
              <a:buNone/>
              <a:defRPr sz="565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27201310" y="5760535"/>
            <a:ext cx="2774668" cy="31682944"/>
          </a:xfrm>
        </p:spPr>
        <p:txBody>
          <a:bodyPr vert="eaVert" lIns="90000" tIns="46800" rIns="90000" bIns="46800" rtlCol="0" anchor="ctr" anchorCtr="0">
            <a:normAutofit/>
          </a:bodyPr>
          <a:lstStyle>
            <a:lvl1pPr>
              <a:buNone/>
              <a:defRPr sz="995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2430226" y="5760535"/>
            <a:ext cx="24369235" cy="31682944"/>
          </a:xfrm>
        </p:spPr>
        <p:txBody>
          <a:bodyPr vert="eaVert" lIns="46800" tIns="46800" rIns="46800" bIns="46800"/>
          <a:lstStyle>
            <a:lvl1pPr marL="812800" indent="-812800">
              <a:spcAft>
                <a:spcPts val="1000"/>
              </a:spcAft>
              <a:defRPr spc="300"/>
            </a:lvl1pPr>
            <a:lvl2pPr marL="2432050" indent="-812800">
              <a:defRPr spc="300"/>
            </a:lvl2pPr>
            <a:lvl3pPr marL="4051300" indent="-812800">
              <a:defRPr spc="300"/>
            </a:lvl3pPr>
            <a:lvl4pPr marL="5671185" indent="-812800">
              <a:defRPr spc="300"/>
            </a:lvl4pPr>
            <a:lvl5pPr marL="7290435" indent="-8128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1616961" y="4876044"/>
            <a:ext cx="29162713" cy="34540532"/>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3186084" y="15648698"/>
            <a:ext cx="26043604" cy="6418234"/>
          </a:xfrm>
        </p:spPr>
        <p:txBody>
          <a:bodyPr vert="horz" lIns="90000" tIns="46800" rIns="90000" bIns="46800" rtlCol="0" anchor="t" anchorCtr="0">
            <a:normAutofit/>
          </a:bodyPr>
          <a:lstStyle>
            <a:lvl1pPr algn="ctr">
              <a:defRPr sz="2125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3186084" y="22429801"/>
            <a:ext cx="26043604" cy="2970985"/>
          </a:xfrm>
        </p:spPr>
        <p:txBody>
          <a:bodyPr lIns="90000" tIns="46800" rIns="90000" bIns="46800">
            <a:normAutofit/>
          </a:bodyPr>
          <a:lstStyle>
            <a:lvl1pPr algn="ctr">
              <a:lnSpc>
                <a:spcPct val="110000"/>
              </a:lnSpc>
              <a:buNone/>
              <a:defRPr sz="85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1616961" y="3832797"/>
            <a:ext cx="29153145" cy="4445137"/>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1616961" y="9389219"/>
            <a:ext cx="29153145" cy="29981998"/>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1626529" y="39779444"/>
            <a:ext cx="7175864" cy="1995776"/>
          </a:xfrm>
          <a:prstGeom prst="rect">
            <a:avLst/>
          </a:prstGeom>
        </p:spPr>
        <p:txBody>
          <a:bodyPr vert="horz" lIns="91440" tIns="45720" rIns="91440" bIns="45720" rtlCol="0" anchor="ctr">
            <a:normAutofit/>
          </a:bodyPr>
          <a:lstStyle>
            <a:lvl1pPr algn="l">
              <a:defRPr sz="355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10939207" y="39779444"/>
            <a:ext cx="10524601" cy="1995776"/>
          </a:xfrm>
          <a:prstGeom prst="rect">
            <a:avLst/>
          </a:prstGeom>
        </p:spPr>
        <p:txBody>
          <a:bodyPr vert="horz" lIns="91440" tIns="45720" rIns="91440" bIns="45720" rtlCol="0" anchor="ctr">
            <a:normAutofit/>
          </a:bodyPr>
          <a:lstStyle>
            <a:lvl1pPr algn="ctr">
              <a:defRPr sz="355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23594242" y="39779444"/>
            <a:ext cx="7175864" cy="1995776"/>
          </a:xfrm>
          <a:prstGeom prst="rect">
            <a:avLst/>
          </a:prstGeom>
        </p:spPr>
        <p:txBody>
          <a:bodyPr vert="horz" lIns="91440" tIns="45720" rIns="91440" bIns="45720" rtlCol="0" anchor="ctr">
            <a:normAutofit/>
          </a:bodyPr>
          <a:lstStyle>
            <a:lvl1pPr algn="r">
              <a:defRPr sz="355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3238500" rtl="0" eaLnBrk="1" fontAlgn="auto" latinLnBrk="0" hangingPunct="1">
        <a:lnSpc>
          <a:spcPct val="100000"/>
        </a:lnSpc>
        <a:spcBef>
          <a:spcPct val="0"/>
        </a:spcBef>
        <a:buNone/>
        <a:defRPr sz="12750" b="0" u="none" strike="noStrike" kern="1200" cap="none" spc="300" normalizeH="0" baseline="0">
          <a:solidFill>
            <a:schemeClr val="tx1">
              <a:lumMod val="85000"/>
              <a:lumOff val="15000"/>
            </a:schemeClr>
          </a:solidFill>
          <a:uFillTx/>
          <a:latin typeface="+mj-lt"/>
          <a:ea typeface="+mj-ea"/>
          <a:cs typeface="+mj-cs"/>
        </a:defRPr>
      </a:lvl1pPr>
    </p:titleStyle>
    <p:bodyStyle>
      <a:lvl1pPr marL="812800" indent="-812800" algn="l" defTabSz="3238500" rtl="0" eaLnBrk="1" fontAlgn="auto" latinLnBrk="0" hangingPunct="1">
        <a:lnSpc>
          <a:spcPct val="130000"/>
        </a:lnSpc>
        <a:spcBef>
          <a:spcPts val="10"/>
        </a:spcBef>
        <a:spcAft>
          <a:spcPts val="1000"/>
        </a:spcAft>
        <a:buFont typeface="Arial" panose="020B0604020202020204" pitchFamily="34" charset="0"/>
        <a:buChar char="●"/>
        <a:defRPr sz="6400" u="none" strike="noStrike" kern="1200" cap="none" spc="150" normalizeH="0" baseline="0">
          <a:solidFill>
            <a:schemeClr val="tx1">
              <a:lumMod val="65000"/>
              <a:lumOff val="35000"/>
            </a:schemeClr>
          </a:solidFill>
          <a:uFillTx/>
          <a:latin typeface="+mn-lt"/>
          <a:ea typeface="+mn-ea"/>
          <a:cs typeface="+mn-cs"/>
        </a:defRPr>
      </a:lvl1pPr>
      <a:lvl2pPr marL="2432050" indent="-812800" algn="l" defTabSz="3238500" rtl="0" eaLnBrk="1" fontAlgn="auto" latinLnBrk="0" hangingPunct="1">
        <a:lnSpc>
          <a:spcPct val="120000"/>
        </a:lnSpc>
        <a:spcBef>
          <a:spcPts val="10"/>
        </a:spcBef>
        <a:spcAft>
          <a:spcPts val="600"/>
        </a:spcAft>
        <a:buFont typeface="Arial" panose="020B0604020202020204" pitchFamily="34" charset="0"/>
        <a:buChar char="●"/>
        <a:tabLst>
          <a:tab pos="5709285" algn="l"/>
          <a:tab pos="5709285" algn="l"/>
          <a:tab pos="5709285" algn="l"/>
          <a:tab pos="5709285" algn="l"/>
        </a:tabLst>
        <a:defRPr sz="5650" u="none" strike="noStrike" kern="1200" cap="none" spc="150" normalizeH="0" baseline="0">
          <a:solidFill>
            <a:schemeClr val="tx1">
              <a:lumMod val="65000"/>
              <a:lumOff val="35000"/>
            </a:schemeClr>
          </a:solidFill>
          <a:uFillTx/>
          <a:latin typeface="+mn-lt"/>
          <a:ea typeface="+mn-ea"/>
          <a:cs typeface="+mn-cs"/>
        </a:defRPr>
      </a:lvl2pPr>
      <a:lvl3pPr marL="4051300" indent="-812800" algn="l" defTabSz="3238500" rtl="0" eaLnBrk="1" fontAlgn="auto" latinLnBrk="0" hangingPunct="1">
        <a:lnSpc>
          <a:spcPct val="120000"/>
        </a:lnSpc>
        <a:spcBef>
          <a:spcPts val="10"/>
        </a:spcBef>
        <a:spcAft>
          <a:spcPts val="600"/>
        </a:spcAft>
        <a:buFont typeface="Arial" panose="020B0604020202020204" pitchFamily="34" charset="0"/>
        <a:buChar char="●"/>
        <a:defRPr sz="5650" u="none" strike="noStrike" kern="1200" cap="none" spc="150" normalizeH="0" baseline="0">
          <a:solidFill>
            <a:schemeClr val="tx1">
              <a:lumMod val="65000"/>
              <a:lumOff val="35000"/>
            </a:schemeClr>
          </a:solidFill>
          <a:uFillTx/>
          <a:latin typeface="+mn-lt"/>
          <a:ea typeface="+mn-ea"/>
          <a:cs typeface="+mn-cs"/>
        </a:defRPr>
      </a:lvl3pPr>
      <a:lvl4pPr marL="5671185" indent="-812800" algn="l" defTabSz="3238500" rtl="0" eaLnBrk="1" fontAlgn="auto" latinLnBrk="0" hangingPunct="1">
        <a:lnSpc>
          <a:spcPct val="120000"/>
        </a:lnSpc>
        <a:spcBef>
          <a:spcPts val="10"/>
        </a:spcBef>
        <a:spcAft>
          <a:spcPts val="300"/>
        </a:spcAft>
        <a:buFont typeface="Wingdings" panose="05000000000000000000" charset="0"/>
        <a:buChar char=""/>
        <a:defRPr sz="4950" u="none" strike="noStrike" kern="1200" cap="none" spc="150" normalizeH="0" baseline="0">
          <a:solidFill>
            <a:schemeClr val="tx1">
              <a:lumMod val="65000"/>
              <a:lumOff val="35000"/>
            </a:schemeClr>
          </a:solidFill>
          <a:uFillTx/>
          <a:latin typeface="+mn-lt"/>
          <a:ea typeface="+mn-ea"/>
          <a:cs typeface="+mn-cs"/>
        </a:defRPr>
      </a:lvl4pPr>
      <a:lvl5pPr marL="7290435" indent="-812800" algn="l" defTabSz="3238500" rtl="0" eaLnBrk="1" fontAlgn="auto" latinLnBrk="0" hangingPunct="1">
        <a:lnSpc>
          <a:spcPct val="120000"/>
        </a:lnSpc>
        <a:spcBef>
          <a:spcPts val="10"/>
        </a:spcBef>
        <a:spcAft>
          <a:spcPts val="300"/>
        </a:spcAft>
        <a:buFont typeface="Arial" panose="020B0604020202020204" pitchFamily="34" charset="0"/>
        <a:buChar char="•"/>
        <a:defRPr sz="4950" u="none" strike="noStrike" kern="1200" cap="none" spc="150" normalizeH="0" baseline="0">
          <a:solidFill>
            <a:schemeClr val="tx1">
              <a:lumMod val="65000"/>
              <a:lumOff val="35000"/>
            </a:schemeClr>
          </a:solidFill>
          <a:uFillTx/>
          <a:latin typeface="+mn-lt"/>
          <a:ea typeface="+mn-ea"/>
          <a:cs typeface="+mn-cs"/>
        </a:defRPr>
      </a:lvl5pPr>
      <a:lvl6pPr marL="8909685" indent="-812800" algn="l" defTabSz="3238500" rtl="0" eaLnBrk="1" latinLnBrk="0" hangingPunct="1">
        <a:lnSpc>
          <a:spcPct val="90000"/>
        </a:lnSpc>
        <a:spcBef>
          <a:spcPts val="1785"/>
        </a:spcBef>
        <a:buFont typeface="Arial" panose="020B0604020202020204" pitchFamily="34" charset="0"/>
        <a:buChar char="•"/>
        <a:defRPr sz="6400" kern="1200">
          <a:solidFill>
            <a:schemeClr val="tx1"/>
          </a:solidFill>
          <a:latin typeface="+mn-lt"/>
          <a:ea typeface="+mn-ea"/>
          <a:cs typeface="+mn-cs"/>
        </a:defRPr>
      </a:lvl6pPr>
      <a:lvl7pPr marL="10528935" indent="-812800" algn="l" defTabSz="3238500" rtl="0" eaLnBrk="1" latinLnBrk="0" hangingPunct="1">
        <a:lnSpc>
          <a:spcPct val="90000"/>
        </a:lnSpc>
        <a:spcBef>
          <a:spcPts val="1785"/>
        </a:spcBef>
        <a:buFont typeface="Arial" panose="020B0604020202020204" pitchFamily="34" charset="0"/>
        <a:buChar char="•"/>
        <a:defRPr sz="6400" kern="1200">
          <a:solidFill>
            <a:schemeClr val="tx1"/>
          </a:solidFill>
          <a:latin typeface="+mn-lt"/>
          <a:ea typeface="+mn-ea"/>
          <a:cs typeface="+mn-cs"/>
        </a:defRPr>
      </a:lvl7pPr>
      <a:lvl8pPr marL="12148185" indent="-812800" algn="l" defTabSz="3238500" rtl="0" eaLnBrk="1" latinLnBrk="0" hangingPunct="1">
        <a:lnSpc>
          <a:spcPct val="90000"/>
        </a:lnSpc>
        <a:spcBef>
          <a:spcPts val="1785"/>
        </a:spcBef>
        <a:buFont typeface="Arial" panose="020B0604020202020204" pitchFamily="34" charset="0"/>
        <a:buChar char="•"/>
        <a:defRPr sz="6400" kern="1200">
          <a:solidFill>
            <a:schemeClr val="tx1"/>
          </a:solidFill>
          <a:latin typeface="+mn-lt"/>
          <a:ea typeface="+mn-ea"/>
          <a:cs typeface="+mn-cs"/>
        </a:defRPr>
      </a:lvl8pPr>
      <a:lvl9pPr marL="13768070" indent="-812800" algn="l" defTabSz="3238500" rtl="0" eaLnBrk="1" latinLnBrk="0" hangingPunct="1">
        <a:lnSpc>
          <a:spcPct val="90000"/>
        </a:lnSpc>
        <a:spcBef>
          <a:spcPts val="1785"/>
        </a:spcBef>
        <a:buFont typeface="Arial" panose="020B0604020202020204" pitchFamily="34" charset="0"/>
        <a:buChar char="•"/>
        <a:defRPr sz="6400" kern="1200">
          <a:solidFill>
            <a:schemeClr val="tx1"/>
          </a:solidFill>
          <a:latin typeface="+mn-lt"/>
          <a:ea typeface="+mn-ea"/>
          <a:cs typeface="+mn-cs"/>
        </a:defRPr>
      </a:lvl9pPr>
    </p:bodyStyle>
    <p:otherStyle>
      <a:defPPr>
        <a:defRPr lang="zh-CN"/>
      </a:defPPr>
      <a:lvl1pPr marL="0" algn="l" defTabSz="3238500" rtl="0" eaLnBrk="1" latinLnBrk="0" hangingPunct="1">
        <a:defRPr sz="6400" kern="1200">
          <a:solidFill>
            <a:schemeClr val="tx1"/>
          </a:solidFill>
          <a:latin typeface="+mn-lt"/>
          <a:ea typeface="+mn-ea"/>
          <a:cs typeface="+mn-cs"/>
        </a:defRPr>
      </a:lvl1pPr>
      <a:lvl2pPr marL="1619250" algn="l" defTabSz="3238500" rtl="0" eaLnBrk="1" latinLnBrk="0" hangingPunct="1">
        <a:defRPr sz="6400" kern="1200">
          <a:solidFill>
            <a:schemeClr val="tx1"/>
          </a:solidFill>
          <a:latin typeface="+mn-lt"/>
          <a:ea typeface="+mn-ea"/>
          <a:cs typeface="+mn-cs"/>
        </a:defRPr>
      </a:lvl2pPr>
      <a:lvl3pPr marL="3238500" algn="l" defTabSz="3238500" rtl="0" eaLnBrk="1" latinLnBrk="0" hangingPunct="1">
        <a:defRPr sz="6400" kern="1200">
          <a:solidFill>
            <a:schemeClr val="tx1"/>
          </a:solidFill>
          <a:latin typeface="+mn-lt"/>
          <a:ea typeface="+mn-ea"/>
          <a:cs typeface="+mn-cs"/>
        </a:defRPr>
      </a:lvl3pPr>
      <a:lvl4pPr marL="4858385" algn="l" defTabSz="3238500" rtl="0" eaLnBrk="1" latinLnBrk="0" hangingPunct="1">
        <a:defRPr sz="6400" kern="1200">
          <a:solidFill>
            <a:schemeClr val="tx1"/>
          </a:solidFill>
          <a:latin typeface="+mn-lt"/>
          <a:ea typeface="+mn-ea"/>
          <a:cs typeface="+mn-cs"/>
        </a:defRPr>
      </a:lvl4pPr>
      <a:lvl5pPr marL="6483985" algn="l" defTabSz="3238500" rtl="0" eaLnBrk="1" latinLnBrk="0" hangingPunct="1">
        <a:defRPr sz="6400" kern="1200">
          <a:solidFill>
            <a:schemeClr val="tx1"/>
          </a:solidFill>
          <a:latin typeface="+mn-lt"/>
          <a:ea typeface="+mn-ea"/>
          <a:cs typeface="+mn-cs"/>
        </a:defRPr>
      </a:lvl5pPr>
      <a:lvl6pPr marL="8103235" algn="l" defTabSz="3238500" rtl="0" eaLnBrk="1" latinLnBrk="0" hangingPunct="1">
        <a:defRPr sz="6400" kern="1200">
          <a:solidFill>
            <a:schemeClr val="tx1"/>
          </a:solidFill>
          <a:latin typeface="+mn-lt"/>
          <a:ea typeface="+mn-ea"/>
          <a:cs typeface="+mn-cs"/>
        </a:defRPr>
      </a:lvl6pPr>
      <a:lvl7pPr marL="9722485" algn="l" defTabSz="3238500" rtl="0" eaLnBrk="1" latinLnBrk="0" hangingPunct="1">
        <a:defRPr sz="6400" kern="1200">
          <a:solidFill>
            <a:schemeClr val="tx1"/>
          </a:solidFill>
          <a:latin typeface="+mn-lt"/>
          <a:ea typeface="+mn-ea"/>
          <a:cs typeface="+mn-cs"/>
        </a:defRPr>
      </a:lvl7pPr>
      <a:lvl8pPr marL="11341735" algn="l" defTabSz="3238500" rtl="0" eaLnBrk="1" latinLnBrk="0" hangingPunct="1">
        <a:defRPr sz="6400" kern="1200">
          <a:solidFill>
            <a:schemeClr val="tx1"/>
          </a:solidFill>
          <a:latin typeface="+mn-lt"/>
          <a:ea typeface="+mn-ea"/>
          <a:cs typeface="+mn-cs"/>
        </a:defRPr>
      </a:lvl8pPr>
      <a:lvl9pPr marL="12960985" algn="l" defTabSz="3238500" rtl="0" eaLnBrk="1" latinLnBrk="0" hangingPunct="1">
        <a:defRPr sz="6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63.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纸质壁报制作文件"/>
          <p:cNvPicPr>
            <a:picLocks noChangeAspect="1"/>
          </p:cNvPicPr>
          <p:nvPr/>
        </p:nvPicPr>
        <p:blipFill>
          <a:blip r:embed="rId1"/>
          <a:stretch>
            <a:fillRect/>
          </a:stretch>
        </p:blipFill>
        <p:spPr>
          <a:xfrm>
            <a:off x="7146" y="6350"/>
            <a:ext cx="32392060" cy="43193647"/>
          </a:xfrm>
          <a:prstGeom prst="rect">
            <a:avLst/>
          </a:prstGeom>
        </p:spPr>
      </p:pic>
      <p:pic>
        <p:nvPicPr>
          <p:cNvPr id="5" name="图片 14" descr="屏幕剪辑"/>
          <p:cNvPicPr>
            <a:picLocks noChangeAspect="1"/>
          </p:cNvPicPr>
          <p:nvPr/>
        </p:nvPicPr>
        <p:blipFill>
          <a:blip r:embed="rId2"/>
          <a:stretch>
            <a:fillRect/>
          </a:stretch>
        </p:blipFill>
        <p:spPr>
          <a:xfrm>
            <a:off x="18303825" y="11836660"/>
            <a:ext cx="12395472" cy="15335586"/>
          </a:xfrm>
          <a:prstGeom prst="rect">
            <a:avLst/>
          </a:prstGeom>
          <a:noFill/>
          <a:ln w="9525">
            <a:noFill/>
          </a:ln>
        </p:spPr>
      </p:pic>
      <p:sp>
        <p:nvSpPr>
          <p:cNvPr id="6" name="矩形 1"/>
          <p:cNvSpPr/>
          <p:nvPr/>
        </p:nvSpPr>
        <p:spPr>
          <a:xfrm>
            <a:off x="7146" y="9461708"/>
            <a:ext cx="32392060" cy="860425"/>
          </a:xfrm>
          <a:prstGeom prst="rect">
            <a:avLst/>
          </a:prstGeom>
          <a:noFill/>
          <a:ln w="9525">
            <a:noFill/>
          </a:ln>
        </p:spPr>
        <p:txBody>
          <a:bodyPr wrap="square">
            <a:spAutoFit/>
          </a:bodyPr>
          <a:lstStyle>
            <a:lvl1pPr marL="1111250" indent="-1111250" algn="l" defTabSz="2968625" rtl="0" eaLnBrk="0" fontAlgn="base" hangingPunct="0">
              <a:spcBef>
                <a:spcPct val="20000"/>
              </a:spcBef>
              <a:spcAft>
                <a:spcPct val="0"/>
              </a:spcAft>
              <a:buFont typeface="Arial" panose="020B0604020202020204" pitchFamily="34" charset="0"/>
              <a:buChar char="•"/>
              <a:defRPr sz="10400" kern="1200">
                <a:solidFill>
                  <a:schemeClr val="tx1"/>
                </a:solidFill>
                <a:latin typeface="+mn-lt"/>
                <a:ea typeface="+mn-ea"/>
                <a:cs typeface="+mn-cs"/>
              </a:defRPr>
            </a:lvl1pPr>
            <a:lvl2pPr marL="2413000" indent="-925830" algn="l" defTabSz="2968625" rtl="0" eaLnBrk="0" fontAlgn="base" hangingPunct="0">
              <a:spcBef>
                <a:spcPct val="20000"/>
              </a:spcBef>
              <a:spcAft>
                <a:spcPct val="0"/>
              </a:spcAft>
              <a:buFont typeface="Arial" panose="020B0604020202020204" pitchFamily="34" charset="0"/>
              <a:buChar char="–"/>
              <a:defRPr sz="9000" kern="1200">
                <a:solidFill>
                  <a:schemeClr val="tx1"/>
                </a:solidFill>
                <a:latin typeface="+mn-lt"/>
                <a:ea typeface="+mn-ea"/>
                <a:cs typeface="+mn-cs"/>
              </a:defRPr>
            </a:lvl2pPr>
            <a:lvl3pPr marL="3711575" indent="-739775" algn="l" defTabSz="2968625" rtl="0" eaLnBrk="0" fontAlgn="base" hangingPunct="0">
              <a:spcBef>
                <a:spcPct val="20000"/>
              </a:spcBef>
              <a:spcAft>
                <a:spcPct val="0"/>
              </a:spcAft>
              <a:buFont typeface="Arial" panose="020B0604020202020204" pitchFamily="34" charset="0"/>
              <a:buChar char="•"/>
              <a:defRPr sz="7800" kern="1200">
                <a:solidFill>
                  <a:schemeClr val="tx1"/>
                </a:solidFill>
                <a:latin typeface="+mn-lt"/>
                <a:ea typeface="+mn-ea"/>
                <a:cs typeface="+mn-cs"/>
              </a:defRPr>
            </a:lvl3pPr>
            <a:lvl4pPr marL="5196205" indent="-739775" algn="l" defTabSz="2968625" rtl="0" eaLnBrk="0" fontAlgn="base" hangingPunct="0">
              <a:spcBef>
                <a:spcPct val="20000"/>
              </a:spcBef>
              <a:spcAft>
                <a:spcPct val="0"/>
              </a:spcAft>
              <a:buFont typeface="Arial" panose="020B0604020202020204" pitchFamily="34" charset="0"/>
              <a:buChar char="–"/>
              <a:defRPr sz="6500" kern="1200">
                <a:solidFill>
                  <a:schemeClr val="tx1"/>
                </a:solidFill>
                <a:latin typeface="+mn-lt"/>
                <a:ea typeface="+mn-ea"/>
                <a:cs typeface="+mn-cs"/>
              </a:defRPr>
            </a:lvl4pPr>
            <a:lvl5pPr marL="6683375" indent="-739775" algn="l" defTabSz="2968625" rtl="0" eaLnBrk="0" fontAlgn="base" hangingPunct="0">
              <a:spcBef>
                <a:spcPct val="20000"/>
              </a:spcBef>
              <a:spcAft>
                <a:spcPct val="0"/>
              </a:spcAft>
              <a:buFont typeface="Arial" panose="020B0604020202020204" pitchFamily="34" charset="0"/>
              <a:buChar char="»"/>
              <a:defRPr sz="6500" kern="1200">
                <a:solidFill>
                  <a:schemeClr val="tx1"/>
                </a:solidFill>
                <a:latin typeface="+mn-lt"/>
                <a:ea typeface="+mn-ea"/>
                <a:cs typeface="+mn-cs"/>
              </a:defRPr>
            </a:lvl5pPr>
          </a:lstStyle>
          <a:p>
            <a:pPr marL="0" lvl="0" indent="0" algn="ctr" eaLnBrk="1" hangingPunct="1">
              <a:spcBef>
                <a:spcPct val="0"/>
              </a:spcBef>
              <a:buFontTx/>
              <a:buNone/>
            </a:pPr>
            <a:r>
              <a:rPr lang="en-US" altLang="zh-CN" sz="5000" b="1" dirty="0">
                <a:solidFill>
                  <a:srgbClr val="FF0000"/>
                </a:solidFill>
                <a:latin typeface="Arial" panose="020B0604020202020204" pitchFamily="34" charset="0"/>
              </a:rPr>
              <a:t>Do not change the page size or add more pages. The layout style can be modified as you wish.</a:t>
            </a:r>
            <a:endParaRPr lang="en-US" altLang="zh-CN" sz="5000" b="1" dirty="0">
              <a:solidFill>
                <a:srgbClr val="FF0000"/>
              </a:solidFill>
              <a:latin typeface="Arial" panose="020B0604020202020204" pitchFamily="34" charset="0"/>
            </a:endParaRPr>
          </a:p>
        </p:txBody>
      </p:sp>
      <p:pic>
        <p:nvPicPr>
          <p:cNvPr id="7" name="Picture 5"/>
          <p:cNvPicPr>
            <a:picLocks noChangeAspect="1"/>
          </p:cNvPicPr>
          <p:nvPr/>
        </p:nvPicPr>
        <p:blipFill>
          <a:blip r:embed="rId3"/>
          <a:stretch>
            <a:fillRect/>
          </a:stretch>
        </p:blipFill>
        <p:spPr>
          <a:xfrm>
            <a:off x="5112658" y="4019638"/>
            <a:ext cx="22187387" cy="4749904"/>
          </a:xfrm>
          <a:prstGeom prst="rect">
            <a:avLst/>
          </a:prstGeom>
          <a:noFill/>
          <a:ln w="9525">
            <a:noFill/>
          </a:ln>
        </p:spPr>
      </p:pic>
      <p:sp>
        <p:nvSpPr>
          <p:cNvPr id="8" name="矩形 9"/>
          <p:cNvSpPr/>
          <p:nvPr/>
        </p:nvSpPr>
        <p:spPr>
          <a:xfrm>
            <a:off x="7146" y="3219521"/>
            <a:ext cx="32392060" cy="5893435"/>
          </a:xfrm>
          <a:prstGeom prst="rect">
            <a:avLst/>
          </a:prstGeom>
          <a:noFill/>
          <a:ln w="9525">
            <a:noFill/>
          </a:ln>
        </p:spPr>
        <p:txBody>
          <a:bodyPr wrap="square" lIns="1508253" tIns="754126" rIns="1508253" bIns="754126">
            <a:spAutoFit/>
          </a:bodyPr>
          <a:lstStyle>
            <a:lvl1pPr marL="1111250" indent="-1111250" algn="l" defTabSz="2968625" rtl="0" eaLnBrk="0" fontAlgn="base" hangingPunct="0">
              <a:spcBef>
                <a:spcPct val="20000"/>
              </a:spcBef>
              <a:spcAft>
                <a:spcPct val="0"/>
              </a:spcAft>
              <a:buFont typeface="Arial" panose="020B0604020202020204" pitchFamily="34" charset="0"/>
              <a:buChar char="•"/>
              <a:defRPr sz="10400" kern="1200">
                <a:solidFill>
                  <a:schemeClr val="tx1"/>
                </a:solidFill>
                <a:latin typeface="+mn-lt"/>
                <a:ea typeface="+mn-ea"/>
                <a:cs typeface="+mn-cs"/>
              </a:defRPr>
            </a:lvl1pPr>
            <a:lvl2pPr marL="2413000" indent="-925830" algn="l" defTabSz="2968625" rtl="0" eaLnBrk="0" fontAlgn="base" hangingPunct="0">
              <a:spcBef>
                <a:spcPct val="20000"/>
              </a:spcBef>
              <a:spcAft>
                <a:spcPct val="0"/>
              </a:spcAft>
              <a:buFont typeface="Arial" panose="020B0604020202020204" pitchFamily="34" charset="0"/>
              <a:buChar char="–"/>
              <a:defRPr sz="9000" kern="1200">
                <a:solidFill>
                  <a:schemeClr val="tx1"/>
                </a:solidFill>
                <a:latin typeface="+mn-lt"/>
                <a:ea typeface="+mn-ea"/>
                <a:cs typeface="+mn-cs"/>
              </a:defRPr>
            </a:lvl2pPr>
            <a:lvl3pPr marL="3711575" indent="-739775" algn="l" defTabSz="2968625" rtl="0" eaLnBrk="0" fontAlgn="base" hangingPunct="0">
              <a:spcBef>
                <a:spcPct val="20000"/>
              </a:spcBef>
              <a:spcAft>
                <a:spcPct val="0"/>
              </a:spcAft>
              <a:buFont typeface="Arial" panose="020B0604020202020204" pitchFamily="34" charset="0"/>
              <a:buChar char="•"/>
              <a:defRPr sz="7800" kern="1200">
                <a:solidFill>
                  <a:schemeClr val="tx1"/>
                </a:solidFill>
                <a:latin typeface="+mn-lt"/>
                <a:ea typeface="+mn-ea"/>
                <a:cs typeface="+mn-cs"/>
              </a:defRPr>
            </a:lvl3pPr>
            <a:lvl4pPr marL="5196205" indent="-739775" algn="l" defTabSz="2968625" rtl="0" eaLnBrk="0" fontAlgn="base" hangingPunct="0">
              <a:spcBef>
                <a:spcPct val="20000"/>
              </a:spcBef>
              <a:spcAft>
                <a:spcPct val="0"/>
              </a:spcAft>
              <a:buFont typeface="Arial" panose="020B0604020202020204" pitchFamily="34" charset="0"/>
              <a:buChar char="–"/>
              <a:defRPr sz="6500" kern="1200">
                <a:solidFill>
                  <a:schemeClr val="tx1"/>
                </a:solidFill>
                <a:latin typeface="+mn-lt"/>
                <a:ea typeface="+mn-ea"/>
                <a:cs typeface="+mn-cs"/>
              </a:defRPr>
            </a:lvl4pPr>
            <a:lvl5pPr marL="6683375" indent="-739775" algn="l" defTabSz="2968625" rtl="0" eaLnBrk="0" fontAlgn="base" hangingPunct="0">
              <a:spcBef>
                <a:spcPct val="20000"/>
              </a:spcBef>
              <a:spcAft>
                <a:spcPct val="0"/>
              </a:spcAft>
              <a:buFont typeface="Arial" panose="020B0604020202020204" pitchFamily="34" charset="0"/>
              <a:buChar char="»"/>
              <a:defRPr sz="6500" kern="1200">
                <a:solidFill>
                  <a:schemeClr val="tx1"/>
                </a:solidFill>
                <a:latin typeface="+mn-lt"/>
                <a:ea typeface="+mn-ea"/>
                <a:cs typeface="+mn-cs"/>
              </a:defRPr>
            </a:lvl5pPr>
          </a:lstStyle>
          <a:p>
            <a:pPr marL="0" lvl="0" indent="0" algn="ctr" eaLnBrk="1" hangingPunct="1">
              <a:lnSpc>
                <a:spcPct val="150000"/>
              </a:lnSpc>
              <a:spcBef>
                <a:spcPct val="0"/>
              </a:spcBef>
              <a:buFontTx/>
              <a:buNone/>
            </a:pPr>
            <a:r>
              <a:rPr lang="en-US" altLang="zh-CN" sz="9000" b="1" dirty="0">
                <a:latin typeface="Arial" panose="020B0604020202020204" pitchFamily="34" charset="0"/>
                <a:cs typeface="Arial" panose="020B0604020202020204" pitchFamily="34" charset="0"/>
              </a:rPr>
              <a:t>Topic: Arial </a:t>
            </a:r>
            <a:r>
              <a:rPr lang="en-US" altLang="zh-CN" sz="9000" b="1" dirty="0">
                <a:latin typeface="Arial" panose="020B0604020202020204" pitchFamily="34" charset="0"/>
                <a:ea typeface="黑体" panose="02010609060101010101" pitchFamily="49" charset="-122"/>
                <a:cs typeface="Arial" panose="020B0604020202020204" pitchFamily="34" charset="0"/>
              </a:rPr>
              <a:t>40</a:t>
            </a:r>
            <a:endParaRPr lang="en-US" altLang="zh-CN" sz="9000" b="1" dirty="0">
              <a:latin typeface="Arial" panose="020B0604020202020204" pitchFamily="34" charset="0"/>
              <a:ea typeface="黑体" panose="02010609060101010101" pitchFamily="49" charset="-122"/>
              <a:cs typeface="Arial" panose="020B0604020202020204" pitchFamily="34" charset="0"/>
            </a:endParaRPr>
          </a:p>
          <a:p>
            <a:pPr marL="0" lvl="0" indent="0" algn="ctr" eaLnBrk="1" hangingPunct="1">
              <a:lnSpc>
                <a:spcPct val="150000"/>
              </a:lnSpc>
              <a:spcBef>
                <a:spcPct val="0"/>
              </a:spcBef>
              <a:buFontTx/>
              <a:buNone/>
            </a:pPr>
            <a:r>
              <a:rPr lang="en-US" altLang="zh-CN" sz="5000" dirty="0">
                <a:latin typeface="Arial" panose="020B0604020202020204" pitchFamily="34" charset="0"/>
                <a:cs typeface="Arial" panose="020B0604020202020204" pitchFamily="34" charset="0"/>
              </a:rPr>
              <a:t>Author</a:t>
            </a:r>
            <a:r>
              <a:rPr lang="zh-CN" altLang="en-US" sz="5000" dirty="0">
                <a:latin typeface="Arial" panose="020B0604020202020204" pitchFamily="34" charset="0"/>
                <a:cs typeface="Arial" panose="020B0604020202020204" pitchFamily="34" charset="0"/>
              </a:rPr>
              <a:t>：</a:t>
            </a:r>
            <a:r>
              <a:rPr lang="en-US" altLang="zh-CN" sz="5000" dirty="0">
                <a:latin typeface="Arial" panose="020B0604020202020204" pitchFamily="34" charset="0"/>
                <a:cs typeface="Arial" panose="020B0604020202020204" pitchFamily="34" charset="0"/>
              </a:rPr>
              <a:t>23Arial</a:t>
            </a:r>
            <a:endParaRPr lang="en-US" altLang="zh-CN" sz="5000" dirty="0">
              <a:latin typeface="Arial" panose="020B0604020202020204" pitchFamily="34" charset="0"/>
              <a:cs typeface="Arial" panose="020B0604020202020204" pitchFamily="34" charset="0"/>
            </a:endParaRPr>
          </a:p>
          <a:p>
            <a:pPr marL="0" lvl="0" indent="0" algn="ctr" eaLnBrk="1" hangingPunct="1">
              <a:lnSpc>
                <a:spcPct val="150000"/>
              </a:lnSpc>
              <a:spcBef>
                <a:spcPct val="0"/>
              </a:spcBef>
              <a:buNone/>
            </a:pPr>
            <a:r>
              <a:rPr lang="en-US" altLang="zh-CN" sz="5000" dirty="0">
                <a:latin typeface="Arial" panose="020B0604020202020204" pitchFamily="34" charset="0"/>
                <a:cs typeface="Arial" panose="020B0604020202020204" pitchFamily="34" charset="0"/>
              </a:rPr>
              <a:t>Organzation</a:t>
            </a:r>
            <a:r>
              <a:rPr lang="zh-CN" altLang="en-US" sz="5000" dirty="0">
                <a:latin typeface="Arial" panose="020B0604020202020204" pitchFamily="34" charset="0"/>
                <a:cs typeface="Arial" panose="020B0604020202020204" pitchFamily="34" charset="0"/>
              </a:rPr>
              <a:t> ：</a:t>
            </a:r>
            <a:r>
              <a:rPr lang="en-US" altLang="zh-CN" sz="5000" dirty="0">
                <a:latin typeface="Arial" panose="020B0604020202020204" pitchFamily="34" charset="0"/>
                <a:cs typeface="Arial" panose="020B0604020202020204" pitchFamily="34" charset="0"/>
              </a:rPr>
              <a:t>23Arial</a:t>
            </a:r>
            <a:endParaRPr lang="en-US" altLang="zh-CN" sz="5000" dirty="0">
              <a:latin typeface="Arial" panose="020B0604020202020204" pitchFamily="34" charset="0"/>
              <a:cs typeface="Arial" panose="020B0604020202020204" pitchFamily="34" charset="0"/>
            </a:endParaRPr>
          </a:p>
        </p:txBody>
      </p:sp>
      <p:sp>
        <p:nvSpPr>
          <p:cNvPr id="9" name="TextBox 11"/>
          <p:cNvSpPr txBox="1"/>
          <p:nvPr/>
        </p:nvSpPr>
        <p:spPr>
          <a:xfrm>
            <a:off x="0" y="11014075"/>
            <a:ext cx="17431385" cy="30962600"/>
          </a:xfrm>
          <a:prstGeom prst="rect">
            <a:avLst/>
          </a:prstGeom>
          <a:noFill/>
          <a:ln w="9525">
            <a:noFill/>
          </a:ln>
        </p:spPr>
        <p:txBody>
          <a:bodyPr wrap="square" lIns="1508253" tIns="754126" rIns="1508253" bIns="754126">
            <a:spAutoFit/>
          </a:bodyPr>
          <a:lstStyle>
            <a:lvl1pPr marL="1111250" indent="-1111250" algn="l" defTabSz="2968625" rtl="0" eaLnBrk="0" fontAlgn="base" hangingPunct="0">
              <a:spcBef>
                <a:spcPct val="20000"/>
              </a:spcBef>
              <a:spcAft>
                <a:spcPct val="0"/>
              </a:spcAft>
              <a:buFont typeface="Arial" panose="020B0604020202020204" pitchFamily="34" charset="0"/>
              <a:buChar char="•"/>
              <a:defRPr sz="10400" kern="1200">
                <a:solidFill>
                  <a:schemeClr val="tx1"/>
                </a:solidFill>
                <a:latin typeface="+mn-lt"/>
                <a:ea typeface="+mn-ea"/>
                <a:cs typeface="+mn-cs"/>
              </a:defRPr>
            </a:lvl1pPr>
            <a:lvl2pPr marL="2413000" indent="-925830" algn="l" defTabSz="2968625" rtl="0" eaLnBrk="0" fontAlgn="base" hangingPunct="0">
              <a:spcBef>
                <a:spcPct val="20000"/>
              </a:spcBef>
              <a:spcAft>
                <a:spcPct val="0"/>
              </a:spcAft>
              <a:buFont typeface="Arial" panose="020B0604020202020204" pitchFamily="34" charset="0"/>
              <a:buChar char="–"/>
              <a:defRPr sz="9000" kern="1200">
                <a:solidFill>
                  <a:schemeClr val="tx1"/>
                </a:solidFill>
                <a:latin typeface="+mn-lt"/>
                <a:ea typeface="+mn-ea"/>
                <a:cs typeface="+mn-cs"/>
              </a:defRPr>
            </a:lvl2pPr>
            <a:lvl3pPr marL="3711575" indent="-739775" algn="l" defTabSz="2968625" rtl="0" eaLnBrk="0" fontAlgn="base" hangingPunct="0">
              <a:spcBef>
                <a:spcPct val="20000"/>
              </a:spcBef>
              <a:spcAft>
                <a:spcPct val="0"/>
              </a:spcAft>
              <a:buFont typeface="Arial" panose="020B0604020202020204" pitchFamily="34" charset="0"/>
              <a:buChar char="•"/>
              <a:defRPr sz="7800" kern="1200">
                <a:solidFill>
                  <a:schemeClr val="tx1"/>
                </a:solidFill>
                <a:latin typeface="+mn-lt"/>
                <a:ea typeface="+mn-ea"/>
                <a:cs typeface="+mn-cs"/>
              </a:defRPr>
            </a:lvl3pPr>
            <a:lvl4pPr marL="5196205" indent="-739775" algn="l" defTabSz="2968625" rtl="0" eaLnBrk="0" fontAlgn="base" hangingPunct="0">
              <a:spcBef>
                <a:spcPct val="20000"/>
              </a:spcBef>
              <a:spcAft>
                <a:spcPct val="0"/>
              </a:spcAft>
              <a:buFont typeface="Arial" panose="020B0604020202020204" pitchFamily="34" charset="0"/>
              <a:buChar char="–"/>
              <a:defRPr sz="6500" kern="1200">
                <a:solidFill>
                  <a:schemeClr val="tx1"/>
                </a:solidFill>
                <a:latin typeface="+mn-lt"/>
                <a:ea typeface="+mn-ea"/>
                <a:cs typeface="+mn-cs"/>
              </a:defRPr>
            </a:lvl4pPr>
            <a:lvl5pPr marL="6683375" indent="-739775" algn="l" defTabSz="2968625" rtl="0" eaLnBrk="0" fontAlgn="base" hangingPunct="0">
              <a:spcBef>
                <a:spcPct val="20000"/>
              </a:spcBef>
              <a:spcAft>
                <a:spcPct val="0"/>
              </a:spcAft>
              <a:buFont typeface="Arial" panose="020B0604020202020204" pitchFamily="34" charset="0"/>
              <a:buChar char="»"/>
              <a:defRPr sz="6500" kern="1200">
                <a:solidFill>
                  <a:schemeClr val="tx1"/>
                </a:solidFill>
                <a:latin typeface="+mn-lt"/>
                <a:ea typeface="+mn-ea"/>
                <a:cs typeface="+mn-cs"/>
              </a:defRPr>
            </a:lvl5pPr>
          </a:lstStyle>
          <a:p>
            <a:pPr marL="0" lvl="0" indent="0" eaLnBrk="1" hangingPunct="1">
              <a:spcBef>
                <a:spcPct val="0"/>
              </a:spcBef>
              <a:buFontTx/>
              <a:buNone/>
            </a:pPr>
            <a:r>
              <a:rPr lang="en-US" altLang="zh-CN" sz="6600" b="1" dirty="0">
                <a:latin typeface="Arial" panose="020B0604020202020204" pitchFamily="34" charset="0"/>
                <a:cs typeface="Arial" panose="020B0604020202020204" pitchFamily="34" charset="0"/>
              </a:rPr>
              <a:t>Purpose</a:t>
            </a:r>
            <a:endParaRPr lang="en-US" altLang="zh-CN" sz="6600" b="1" dirty="0">
              <a:latin typeface="Arial" panose="020B0604020202020204" pitchFamily="34" charset="0"/>
              <a:cs typeface="Arial" panose="020B0604020202020204" pitchFamily="34" charset="0"/>
            </a:endParaRPr>
          </a:p>
          <a:p>
            <a:pPr marL="0" lvl="0" indent="0" eaLnBrk="1" hangingPunct="1">
              <a:spcBef>
                <a:spcPct val="0"/>
              </a:spcBef>
              <a:buFontTx/>
              <a:buNone/>
            </a:pPr>
            <a:r>
              <a:rPr lang="en-US" sz="6600" dirty="0">
                <a:latin typeface="Arial" panose="020B0604020202020204" pitchFamily="34" charset="0"/>
                <a:cs typeface="Arial" panose="020B0604020202020204" pitchFamily="34" charset="0"/>
              </a:rPr>
              <a:t>Text text t</a:t>
            </a:r>
            <a:r>
              <a:rPr lang="en-US" sz="6600" dirty="0">
                <a:latin typeface="Arial" panose="020B0604020202020204" pitchFamily="34" charset="0"/>
                <a:cs typeface="Arial" panose="020B0604020202020204" pitchFamily="34" charset="0"/>
                <a:sym typeface="+mn-ea"/>
              </a:rPr>
              <a:t>ext text text text text text text text text text text text text text text text text text text text text text text text text text text text text text text text text text text text text text text text text text text text text text text text</a:t>
            </a:r>
            <a:endParaRPr lang="en-US" sz="6600" dirty="0">
              <a:latin typeface="Arial" panose="020B0604020202020204" pitchFamily="34" charset="0"/>
              <a:cs typeface="Arial" panose="020B0604020202020204" pitchFamily="34" charset="0"/>
              <a:sym typeface="+mn-ea"/>
            </a:endParaRPr>
          </a:p>
          <a:p>
            <a:pPr marL="0" lvl="0" indent="0" eaLnBrk="1" hangingPunct="1">
              <a:spcBef>
                <a:spcPct val="0"/>
              </a:spcBef>
              <a:buFontTx/>
              <a:buNone/>
            </a:pPr>
            <a:endParaRPr lang="en-US" altLang="zh-CN" sz="6600" dirty="0">
              <a:latin typeface="Arial" panose="020B0604020202020204" pitchFamily="34" charset="0"/>
              <a:cs typeface="Arial" panose="020B0604020202020204" pitchFamily="34" charset="0"/>
            </a:endParaRPr>
          </a:p>
          <a:p>
            <a:pPr marL="0" lvl="0" indent="0" eaLnBrk="1" hangingPunct="1">
              <a:spcBef>
                <a:spcPct val="0"/>
              </a:spcBef>
              <a:buFontTx/>
              <a:buNone/>
            </a:pPr>
            <a:r>
              <a:rPr lang="en-US" altLang="zh-CN" sz="6600" b="1" dirty="0">
                <a:latin typeface="Arial" panose="020B0604020202020204" pitchFamily="34" charset="0"/>
                <a:cs typeface="Arial" panose="020B0604020202020204" pitchFamily="34" charset="0"/>
              </a:rPr>
              <a:t>Methods</a:t>
            </a:r>
            <a:endParaRPr lang="en-US" altLang="zh-CN" sz="6600" b="1" dirty="0">
              <a:latin typeface="Arial" panose="020B0604020202020204" pitchFamily="34" charset="0"/>
              <a:cs typeface="Arial" panose="020B0604020202020204" pitchFamily="34" charset="0"/>
            </a:endParaRPr>
          </a:p>
          <a:p>
            <a:pPr marL="0" lvl="0" indent="0" eaLnBrk="1" hangingPunct="1">
              <a:spcBef>
                <a:spcPct val="0"/>
              </a:spcBef>
              <a:buFontTx/>
              <a:buNone/>
            </a:pPr>
            <a:r>
              <a:rPr lang="en-US" sz="6600" dirty="0">
                <a:latin typeface="Arial" panose="020B0604020202020204" pitchFamily="34" charset="0"/>
                <a:cs typeface="Arial" panose="020B0604020202020204" pitchFamily="34" charset="0"/>
                <a:sym typeface="+mn-ea"/>
              </a:rPr>
              <a:t>Text text text text text text text text text text text text text text text text text text text text text text text text text text text text text text text text text text text text text text text text text text text text text text text text text text text</a:t>
            </a:r>
            <a:endParaRPr lang="en-US" sz="6600" dirty="0">
              <a:latin typeface="Arial" panose="020B0604020202020204" pitchFamily="34" charset="0"/>
              <a:cs typeface="Arial" panose="020B0604020202020204" pitchFamily="34" charset="0"/>
              <a:sym typeface="+mn-ea"/>
            </a:endParaRPr>
          </a:p>
          <a:p>
            <a:pPr marL="0" lvl="0" indent="0" eaLnBrk="1" hangingPunct="1">
              <a:spcBef>
                <a:spcPct val="0"/>
              </a:spcBef>
              <a:buFontTx/>
              <a:buNone/>
            </a:pPr>
            <a:endParaRPr lang="en-US" altLang="zh-CN" sz="6600" dirty="0">
              <a:latin typeface="Arial" panose="020B0604020202020204" pitchFamily="34" charset="0"/>
              <a:cs typeface="Arial" panose="020B0604020202020204" pitchFamily="34" charset="0"/>
            </a:endParaRPr>
          </a:p>
          <a:p>
            <a:pPr marL="0" lvl="0" indent="0" eaLnBrk="1" hangingPunct="1">
              <a:spcBef>
                <a:spcPct val="0"/>
              </a:spcBef>
              <a:buFontTx/>
              <a:buNone/>
            </a:pPr>
            <a:r>
              <a:rPr lang="en-US" altLang="zh-CN" sz="6600" b="1" dirty="0">
                <a:latin typeface="Arial" panose="020B0604020202020204" pitchFamily="34" charset="0"/>
                <a:cs typeface="Arial" panose="020B0604020202020204" pitchFamily="34" charset="0"/>
              </a:rPr>
              <a:t>Results</a:t>
            </a:r>
            <a:endParaRPr lang="en-US" altLang="zh-CN" sz="6600" b="1" dirty="0">
              <a:latin typeface="Arial" panose="020B0604020202020204" pitchFamily="34" charset="0"/>
              <a:cs typeface="Arial" panose="020B0604020202020204" pitchFamily="34" charset="0"/>
            </a:endParaRPr>
          </a:p>
          <a:p>
            <a:pPr marL="0" lvl="0" indent="0" eaLnBrk="1" hangingPunct="1">
              <a:spcBef>
                <a:spcPct val="0"/>
              </a:spcBef>
              <a:buNone/>
            </a:pPr>
            <a:r>
              <a:rPr lang="en-US" sz="6600" dirty="0">
                <a:latin typeface="Arial" panose="020B0604020202020204" pitchFamily="34" charset="0"/>
                <a:cs typeface="Arial" panose="020B0604020202020204" pitchFamily="34" charset="0"/>
                <a:sym typeface="+mn-ea"/>
              </a:rPr>
              <a:t>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a:t>
            </a:r>
            <a:endParaRPr lang="en-US" sz="6600" dirty="0">
              <a:latin typeface="Arial" panose="020B0604020202020204" pitchFamily="34" charset="0"/>
              <a:cs typeface="Arial" panose="020B0604020202020204" pitchFamily="34" charset="0"/>
              <a:sym typeface="+mn-ea"/>
            </a:endParaRPr>
          </a:p>
          <a:p>
            <a:pPr marL="0" lvl="0" indent="0" eaLnBrk="1" hangingPunct="1">
              <a:spcBef>
                <a:spcPct val="0"/>
              </a:spcBef>
              <a:buNone/>
            </a:pPr>
            <a:endParaRPr lang="en-US" altLang="zh-CN" sz="6600" dirty="0">
              <a:latin typeface="Arial" panose="020B0604020202020204" pitchFamily="34" charset="0"/>
              <a:cs typeface="Arial" panose="020B0604020202020204" pitchFamily="34" charset="0"/>
            </a:endParaRPr>
          </a:p>
        </p:txBody>
      </p:sp>
      <p:sp>
        <p:nvSpPr>
          <p:cNvPr id="10" name="矩形 15"/>
          <p:cNvSpPr/>
          <p:nvPr/>
        </p:nvSpPr>
        <p:spPr>
          <a:xfrm>
            <a:off x="18303875" y="27853640"/>
            <a:ext cx="12915900" cy="13353415"/>
          </a:xfrm>
          <a:prstGeom prst="rect">
            <a:avLst/>
          </a:prstGeom>
          <a:noFill/>
          <a:ln w="9525">
            <a:noFill/>
          </a:ln>
        </p:spPr>
        <p:txBody>
          <a:bodyPr wrap="square" lIns="150822" tIns="75411" rIns="150822" bIns="75411">
            <a:spAutoFit/>
          </a:bodyPr>
          <a:lstStyle>
            <a:lvl1pPr marL="1111250" indent="-1111250" algn="l" defTabSz="2968625" rtl="0" eaLnBrk="0" fontAlgn="base" hangingPunct="0">
              <a:spcBef>
                <a:spcPct val="20000"/>
              </a:spcBef>
              <a:spcAft>
                <a:spcPct val="0"/>
              </a:spcAft>
              <a:buFont typeface="Arial" panose="020B0604020202020204" pitchFamily="34" charset="0"/>
              <a:buChar char="•"/>
              <a:defRPr sz="10400" kern="1200">
                <a:solidFill>
                  <a:schemeClr val="tx1"/>
                </a:solidFill>
                <a:latin typeface="+mn-lt"/>
                <a:ea typeface="+mn-ea"/>
                <a:cs typeface="+mn-cs"/>
              </a:defRPr>
            </a:lvl1pPr>
            <a:lvl2pPr marL="2413000" indent="-925830" algn="l" defTabSz="2968625" rtl="0" eaLnBrk="0" fontAlgn="base" hangingPunct="0">
              <a:spcBef>
                <a:spcPct val="20000"/>
              </a:spcBef>
              <a:spcAft>
                <a:spcPct val="0"/>
              </a:spcAft>
              <a:buFont typeface="Arial" panose="020B0604020202020204" pitchFamily="34" charset="0"/>
              <a:buChar char="–"/>
              <a:defRPr sz="9000" kern="1200">
                <a:solidFill>
                  <a:schemeClr val="tx1"/>
                </a:solidFill>
                <a:latin typeface="+mn-lt"/>
                <a:ea typeface="+mn-ea"/>
                <a:cs typeface="+mn-cs"/>
              </a:defRPr>
            </a:lvl2pPr>
            <a:lvl3pPr marL="3711575" indent="-739775" algn="l" defTabSz="2968625" rtl="0" eaLnBrk="0" fontAlgn="base" hangingPunct="0">
              <a:spcBef>
                <a:spcPct val="20000"/>
              </a:spcBef>
              <a:spcAft>
                <a:spcPct val="0"/>
              </a:spcAft>
              <a:buFont typeface="Arial" panose="020B0604020202020204" pitchFamily="34" charset="0"/>
              <a:buChar char="•"/>
              <a:defRPr sz="7800" kern="1200">
                <a:solidFill>
                  <a:schemeClr val="tx1"/>
                </a:solidFill>
                <a:latin typeface="+mn-lt"/>
                <a:ea typeface="+mn-ea"/>
                <a:cs typeface="+mn-cs"/>
              </a:defRPr>
            </a:lvl3pPr>
            <a:lvl4pPr marL="5196205" indent="-739775" algn="l" defTabSz="2968625" rtl="0" eaLnBrk="0" fontAlgn="base" hangingPunct="0">
              <a:spcBef>
                <a:spcPct val="20000"/>
              </a:spcBef>
              <a:spcAft>
                <a:spcPct val="0"/>
              </a:spcAft>
              <a:buFont typeface="Arial" panose="020B0604020202020204" pitchFamily="34" charset="0"/>
              <a:buChar char="–"/>
              <a:defRPr sz="6500" kern="1200">
                <a:solidFill>
                  <a:schemeClr val="tx1"/>
                </a:solidFill>
                <a:latin typeface="+mn-lt"/>
                <a:ea typeface="+mn-ea"/>
                <a:cs typeface="+mn-cs"/>
              </a:defRPr>
            </a:lvl4pPr>
            <a:lvl5pPr marL="6683375" indent="-739775" algn="l" defTabSz="2968625" rtl="0" eaLnBrk="0" fontAlgn="base" hangingPunct="0">
              <a:spcBef>
                <a:spcPct val="20000"/>
              </a:spcBef>
              <a:spcAft>
                <a:spcPct val="0"/>
              </a:spcAft>
              <a:buFont typeface="Arial" panose="020B0604020202020204" pitchFamily="34" charset="0"/>
              <a:buChar char="»"/>
              <a:defRPr sz="6500" kern="1200">
                <a:solidFill>
                  <a:schemeClr val="tx1"/>
                </a:solidFill>
                <a:latin typeface="+mn-lt"/>
                <a:ea typeface="+mn-ea"/>
                <a:cs typeface="+mn-cs"/>
              </a:defRPr>
            </a:lvl5pPr>
          </a:lstStyle>
          <a:p>
            <a:pPr marL="0" lvl="0" indent="0" eaLnBrk="1" hangingPunct="1">
              <a:spcBef>
                <a:spcPct val="0"/>
              </a:spcBef>
              <a:buFontTx/>
              <a:buNone/>
            </a:pPr>
            <a:r>
              <a:rPr lang="en-US" altLang="zh-CN" sz="6600" b="1" dirty="0">
                <a:latin typeface="Arial" panose="020B0604020202020204" pitchFamily="34" charset="0"/>
                <a:cs typeface="Arial" panose="020B0604020202020204" pitchFamily="34" charset="0"/>
              </a:rPr>
              <a:t>Conclusion</a:t>
            </a:r>
            <a:endParaRPr lang="en-US" altLang="zh-CN" sz="6600" b="1" dirty="0">
              <a:latin typeface="Arial" panose="020B0604020202020204" pitchFamily="34" charset="0"/>
              <a:cs typeface="Arial" panose="020B0604020202020204" pitchFamily="34" charset="0"/>
            </a:endParaRPr>
          </a:p>
          <a:p>
            <a:pPr marL="0" lvl="0" indent="0" eaLnBrk="1" hangingPunct="1">
              <a:spcBef>
                <a:spcPct val="0"/>
              </a:spcBef>
              <a:buNone/>
            </a:pPr>
            <a:r>
              <a:rPr lang="en-US" sz="6600" dirty="0">
                <a:latin typeface="Arial" panose="020B0604020202020204" pitchFamily="34" charset="0"/>
                <a:cs typeface="Arial" panose="020B0604020202020204" pitchFamily="34" charset="0"/>
                <a:sym typeface="+mn-ea"/>
              </a:rPr>
              <a:t>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a:t>
            </a:r>
            <a:endParaRPr lang="en-US" sz="6600" dirty="0">
              <a:latin typeface="Arial" panose="020B0604020202020204" pitchFamily="34" charset="0"/>
              <a:cs typeface="Arial" panose="020B0604020202020204" pitchFamily="34" charset="0"/>
            </a:endParaRPr>
          </a:p>
        </p:txBody>
      </p:sp>
    </p:spTree>
    <p:custDataLst>
      <p:tags r:id="rId4"/>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1644</Words>
  <Application>WPS 演示</Application>
  <PresentationFormat>宽屏</PresentationFormat>
  <Paragraphs>19</Paragraphs>
  <Slides>1</Slides>
  <Notes>4</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vt:i4>
      </vt:variant>
    </vt:vector>
  </HeadingPairs>
  <TitlesOfParts>
    <vt:vector size="10" baseType="lpstr">
      <vt:lpstr>Arial</vt:lpstr>
      <vt:lpstr>宋体</vt:lpstr>
      <vt:lpstr>Wingdings</vt:lpstr>
      <vt:lpstr>Wingdings</vt:lpstr>
      <vt:lpstr>微软雅黑</vt:lpstr>
      <vt:lpstr>Arial Unicode MS</vt:lpstr>
      <vt:lpstr>Calibri</vt:lpstr>
      <vt:lpstr>黑体</vt:lpstr>
      <vt:lpstr>WPS</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corstina</cp:lastModifiedBy>
  <cp:revision>157</cp:revision>
  <dcterms:created xsi:type="dcterms:W3CDTF">2019-06-19T02:08:00Z</dcterms:created>
  <dcterms:modified xsi:type="dcterms:W3CDTF">2026-10-09T11:42:57Z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2052-12.1.0.29161</vt:lpwstr>
  </property>
  <property fmtid="{D5CDD505-2E9C-101B-9397-08002B2CF9AE}" pid="3" name="ICV">
    <vt:lpwstr>55723D59AB6D4B7C988F7DA1DE6D184A_11</vt:lpwstr>
  </property>
</Properties>
</file>