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8722975" cy="33281620"/>
  <p:notesSz cx="6858000" cy="9144000"/>
  <p:defaultTextStyle>
    <a:defPPr>
      <a:defRPr lang="zh-CN"/>
    </a:defPPr>
    <a:lvl1pPr marL="0" lvl="0" indent="0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lvl="1" indent="-730250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lvl="2" indent="-1460500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lvl="3" indent="-2192020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lvl="4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2922905" algn="l" defTabSz="29686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82" userDrawn="1">
          <p15:clr>
            <a:srgbClr val="A4A3A4"/>
          </p15:clr>
        </p15:guide>
        <p15:guide id="2" pos="5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21" d="100"/>
          <a:sy n="21" d="100"/>
        </p:scale>
        <p:origin x="2664" y="54"/>
      </p:cViewPr>
      <p:guideLst>
        <p:guide orient="horz" pos="10482"/>
        <p:guide pos="5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22741-F9D6-4B49-B644-600184D1AD8A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22741-F9D6-4B49-B644-600184D1AD8A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22741-F9D6-4B49-B644-600184D1AD8A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22741-F9D6-4B49-B644-600184D1AD8A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22741-F9D6-4B49-B644-600184D1AD8A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22741-F9D6-4B49-B644-600184D1AD8A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22741-F9D6-4B49-B644-600184D1AD8A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22741-F9D6-4B49-B644-600184D1AD8A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22741-F9D6-4B49-B644-600184D1AD8A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22741-F9D6-4B49-B644-600184D1AD8A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vert="horz" wrap="square" lIns="297134" tIns="148567" rIns="297134" bIns="148567" numCol="1" rtlCol="0" anchor="t" anchorCtr="0" compatLnSpc="1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22741-F9D6-4B49-B644-600184D1AD8A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297053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  <a:noFill/>
          <a:ln w="9525">
            <a:noFill/>
          </a:ln>
        </p:spPr>
        <p:txBody>
          <a:bodyPr lIns="297134" tIns="148567" rIns="297134" bIns="148567"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936625" y="7767638"/>
            <a:ext cx="16849725" cy="21963062"/>
          </a:xfrm>
          <a:prstGeom prst="rect">
            <a:avLst/>
          </a:prstGeom>
          <a:noFill/>
          <a:ln w="9525">
            <a:noFill/>
          </a:ln>
        </p:spPr>
        <p:txBody>
          <a:bodyPr lIns="297134" tIns="148567" rIns="297134" bIns="148567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8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F22741-F9D6-4B49-B644-600184D1AD8A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8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3" cy="1773238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/>
          <a:lstStyle>
            <a:lvl1pPr algn="r">
              <a:defRPr sz="4000">
                <a:solidFill>
                  <a:srgbClr val="898989"/>
                </a:solidFill>
              </a:defRPr>
            </a:lvl1pPr>
          </a:lstStyle>
          <a:p>
            <a:pPr lvl="0" defTabSz="297053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83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620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黑体</vt:lpstr>
      <vt:lpstr>等线</vt:lpstr>
      <vt:lpstr>微软雅黑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吕春雨</cp:lastModifiedBy>
  <cp:revision>39</cp:revision>
  <dcterms:created xsi:type="dcterms:W3CDTF">2012-09-14T09:49:00Z</dcterms:created>
  <dcterms:modified xsi:type="dcterms:W3CDTF">2025-09-22T10:25:33Z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F6BED142423048C3A2C39111C146D3B3_13</vt:lpwstr>
  </property>
  <property fmtid="{D5CDD505-2E9C-101B-9397-08002B2CF9AE}" pid="3" name="KSOProductBuildVer">
    <vt:lpwstr>2052-12.1.0.22529</vt:lpwstr>
  </property>
</Properties>
</file>