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24479885" cy="43199685"/>
  <p:notesSz cx="6858000" cy="9144000"/>
  <p:custDataLst>
    <p:tags r:id="rId8"/>
  </p:custDataLst>
  <p:defaultTextStyle>
    <a:defPPr>
      <a:defRPr lang="zh-CN"/>
    </a:defPPr>
    <a:lvl1pPr marL="0" lvl="0" indent="0" algn="l" defTabSz="300037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9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500505" lvl="1" indent="-736600" algn="l" defTabSz="300037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9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3000375" lvl="2" indent="-1474470" algn="l" defTabSz="300037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9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502150" lvl="3" indent="-2214245" algn="l" defTabSz="300037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9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6002655" lvl="4" indent="-2952750" algn="l" defTabSz="300037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9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-2952750" algn="l" defTabSz="300037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9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-2952750" algn="l" defTabSz="300037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9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-2952750" algn="l" defTabSz="300037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9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-2952750" algn="l" defTabSz="300037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59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77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600"/>
    <p:restoredTop sz="94623"/>
  </p:normalViewPr>
  <p:slideViewPr>
    <p:cSldViewPr showGuides="1">
      <p:cViewPr varScale="1">
        <p:scale>
          <a:sx n="21" d="100"/>
          <a:sy n="21" d="100"/>
        </p:scale>
        <p:origin x="3464" y="104"/>
      </p:cViewPr>
      <p:guideLst>
        <p:guide orient="horz" pos="13606"/>
        <p:guide pos="77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 marL="0" marR="0" lvl="0" indent="0" algn="l" defTabSz="3000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 marL="0" marR="0" lvl="0" indent="0" algn="r" defTabSz="3000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6DF23A-B5CA-4CDB-AE1E-C01709F2016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57450" y="685800"/>
            <a:ext cx="1943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 marL="0" marR="0" lvl="0" indent="0" algn="l" defTabSz="3000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36145" y="13420696"/>
            <a:ext cx="20809580" cy="9260473"/>
          </a:xfrm>
        </p:spPr>
        <p:txBody>
          <a:bodyPr/>
          <a:lstStyle/>
          <a:p>
            <a:pPr fontAlgn="base"/>
            <a:r>
              <a:rPr lang="zh-CN" altLang="en-US" sz="1386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672281" y="24481251"/>
            <a:ext cx="17137302" cy="110405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52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03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85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809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75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71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66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61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z="10035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3000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633803-6DA5-4F2F-8AE5-81792A162C5D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3000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z="3825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386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z="1003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1566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75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631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631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3000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633803-6DA5-4F2F-8AE5-81792A162C5D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3000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z="3825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6628275" y="4490237"/>
            <a:ext cx="8262627" cy="95724887"/>
          </a:xfrm>
        </p:spPr>
        <p:txBody>
          <a:bodyPr vert="eaVert"/>
          <a:lstStyle/>
          <a:p>
            <a:pPr fontAlgn="base"/>
            <a:r>
              <a:rPr lang="zh-CN" altLang="en-US" sz="1386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36141" y="4490237"/>
            <a:ext cx="24384102" cy="95724887"/>
          </a:xfrm>
        </p:spPr>
        <p:txBody>
          <a:bodyPr vert="eaVert"/>
          <a:lstStyle/>
          <a:p>
            <a:pPr lvl="0" fontAlgn="base"/>
            <a:r>
              <a:rPr lang="zh-CN" altLang="en-US" sz="1003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1566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75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631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631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3000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633803-6DA5-4F2F-8AE5-81792A162C5D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3000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z="3825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386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z="1003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1566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75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631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631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3000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633803-6DA5-4F2F-8AE5-81792A162C5D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3000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z="3825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3900" y="27761431"/>
            <a:ext cx="20809580" cy="8580437"/>
          </a:xfrm>
        </p:spPr>
        <p:txBody>
          <a:bodyPr anchor="t"/>
          <a:lstStyle>
            <a:lvl1pPr algn="l">
              <a:defRPr sz="17025" b="1" cap="all"/>
            </a:lvl1pPr>
          </a:lstStyle>
          <a:p>
            <a:pPr fontAlgn="base"/>
            <a:r>
              <a:rPr lang="zh-CN" altLang="en-US" sz="1252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33900" y="18310941"/>
            <a:ext cx="20809580" cy="9450479"/>
          </a:xfrm>
        </p:spPr>
        <p:txBody>
          <a:bodyPr anchor="b"/>
          <a:lstStyle>
            <a:lvl1pPr marL="0" indent="0">
              <a:buNone/>
              <a:defRPr sz="8585">
                <a:solidFill>
                  <a:schemeClr val="tx1">
                    <a:tint val="75000"/>
                  </a:schemeClr>
                </a:solidFill>
              </a:defRPr>
            </a:lvl1pPr>
            <a:lvl2pPr marL="1952625" indent="0">
              <a:buNone/>
              <a:defRPr sz="7675">
                <a:solidFill>
                  <a:schemeClr val="tx1">
                    <a:tint val="75000"/>
                  </a:schemeClr>
                </a:solidFill>
              </a:defRPr>
            </a:lvl2pPr>
            <a:lvl3pPr marL="3903345" indent="0">
              <a:buNone/>
              <a:defRPr sz="7020">
                <a:solidFill>
                  <a:schemeClr val="tx1">
                    <a:tint val="75000"/>
                  </a:schemeClr>
                </a:solidFill>
              </a:defRPr>
            </a:lvl3pPr>
            <a:lvl4pPr marL="5855970" indent="0">
              <a:buNone/>
              <a:defRPr sz="5975">
                <a:solidFill>
                  <a:schemeClr val="tx1">
                    <a:tint val="75000"/>
                  </a:schemeClr>
                </a:solidFill>
              </a:defRPr>
            </a:lvl4pPr>
            <a:lvl5pPr marL="7809230" indent="0">
              <a:buNone/>
              <a:defRPr sz="5975">
                <a:solidFill>
                  <a:schemeClr val="tx1">
                    <a:tint val="75000"/>
                  </a:schemeClr>
                </a:solidFill>
              </a:defRPr>
            </a:lvl5pPr>
            <a:lvl6pPr marL="9759950" indent="0">
              <a:buNone/>
              <a:defRPr sz="5975">
                <a:solidFill>
                  <a:schemeClr val="tx1">
                    <a:tint val="75000"/>
                  </a:schemeClr>
                </a:solidFill>
              </a:defRPr>
            </a:lvl6pPr>
            <a:lvl7pPr marL="11713210" indent="0">
              <a:buNone/>
              <a:defRPr sz="5975">
                <a:solidFill>
                  <a:schemeClr val="tx1">
                    <a:tint val="75000"/>
                  </a:schemeClr>
                </a:solidFill>
              </a:defRPr>
            </a:lvl7pPr>
            <a:lvl8pPr marL="13665835" indent="0">
              <a:buNone/>
              <a:defRPr sz="5975">
                <a:solidFill>
                  <a:schemeClr val="tx1">
                    <a:tint val="75000"/>
                  </a:schemeClr>
                </a:solidFill>
              </a:defRPr>
            </a:lvl8pPr>
            <a:lvl9pPr marL="15616555" indent="0">
              <a:buNone/>
              <a:defRPr sz="59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631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3000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633803-6DA5-4F2F-8AE5-81792A162C5D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3000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z="3825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386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36142" y="26181344"/>
            <a:ext cx="16321240" cy="74033783"/>
          </a:xfrm>
        </p:spPr>
        <p:txBody>
          <a:bodyPr/>
          <a:lstStyle>
            <a:lvl1pPr>
              <a:defRPr sz="11830"/>
            </a:lvl1pPr>
            <a:lvl2pPr>
              <a:defRPr sz="10270"/>
            </a:lvl2pPr>
            <a:lvl3pPr>
              <a:defRPr sz="8585"/>
            </a:lvl3pPr>
            <a:lvl4pPr>
              <a:defRPr sz="7675"/>
            </a:lvl4pPr>
            <a:lvl5pPr>
              <a:defRPr sz="7675"/>
            </a:lvl5pPr>
            <a:lvl6pPr>
              <a:defRPr sz="7675"/>
            </a:lvl6pPr>
            <a:lvl7pPr>
              <a:defRPr sz="7675"/>
            </a:lvl7pPr>
            <a:lvl8pPr>
              <a:defRPr sz="7675"/>
            </a:lvl8pPr>
            <a:lvl9pPr>
              <a:defRPr sz="7675"/>
            </a:lvl9pPr>
          </a:lstStyle>
          <a:p>
            <a:pPr lvl="0" fontAlgn="base"/>
            <a:r>
              <a:rPr lang="zh-CN" altLang="en-US" sz="1566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755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631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564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564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8565413" y="26181344"/>
            <a:ext cx="16325490" cy="74033783"/>
          </a:xfrm>
        </p:spPr>
        <p:txBody>
          <a:bodyPr/>
          <a:lstStyle>
            <a:lvl1pPr>
              <a:defRPr sz="11830"/>
            </a:lvl1pPr>
            <a:lvl2pPr>
              <a:defRPr sz="10270"/>
            </a:lvl2pPr>
            <a:lvl3pPr>
              <a:defRPr sz="8585"/>
            </a:lvl3pPr>
            <a:lvl4pPr>
              <a:defRPr sz="7675"/>
            </a:lvl4pPr>
            <a:lvl5pPr>
              <a:defRPr sz="7675"/>
            </a:lvl5pPr>
            <a:lvl6pPr>
              <a:defRPr sz="7675"/>
            </a:lvl6pPr>
            <a:lvl7pPr>
              <a:defRPr sz="7675"/>
            </a:lvl7pPr>
            <a:lvl8pPr>
              <a:defRPr sz="7675"/>
            </a:lvl8pPr>
            <a:lvl9pPr>
              <a:defRPr sz="7675"/>
            </a:lvl9pPr>
          </a:lstStyle>
          <a:p>
            <a:pPr lvl="0" fontAlgn="base"/>
            <a:r>
              <a:rPr lang="zh-CN" altLang="en-US" sz="1566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755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631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564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564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3000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633803-6DA5-4F2F-8AE5-81792A162C5D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3000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z="3825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4098" y="1730093"/>
            <a:ext cx="22033672" cy="7200368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z="1386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24096" y="9670506"/>
            <a:ext cx="10817073" cy="4030203"/>
          </a:xfrm>
        </p:spPr>
        <p:txBody>
          <a:bodyPr anchor="b"/>
          <a:lstStyle>
            <a:lvl1pPr marL="0" indent="0">
              <a:buNone/>
              <a:defRPr sz="10270" b="1"/>
            </a:lvl1pPr>
            <a:lvl2pPr marL="1952625" indent="0">
              <a:buNone/>
              <a:defRPr sz="8585" b="1"/>
            </a:lvl2pPr>
            <a:lvl3pPr marL="3903345" indent="0">
              <a:buNone/>
              <a:defRPr sz="7675" b="1"/>
            </a:lvl3pPr>
            <a:lvl4pPr marL="5855970" indent="0">
              <a:buNone/>
              <a:defRPr sz="7020" b="1"/>
            </a:lvl4pPr>
            <a:lvl5pPr marL="7809230" indent="0">
              <a:buNone/>
              <a:defRPr sz="7020" b="1"/>
            </a:lvl5pPr>
            <a:lvl6pPr marL="9759950" indent="0">
              <a:buNone/>
              <a:defRPr sz="7020" b="1"/>
            </a:lvl6pPr>
            <a:lvl7pPr marL="11713210" indent="0">
              <a:buNone/>
              <a:defRPr sz="7020" b="1"/>
            </a:lvl7pPr>
            <a:lvl8pPr marL="13665835" indent="0">
              <a:buNone/>
              <a:defRPr sz="7020" b="1"/>
            </a:lvl8pPr>
            <a:lvl9pPr marL="15616555" indent="0">
              <a:buNone/>
              <a:defRPr sz="7020" b="1"/>
            </a:lvl9pPr>
          </a:lstStyle>
          <a:p>
            <a:pPr lvl="0" fontAlgn="base"/>
            <a:r>
              <a:rPr lang="zh-CN" altLang="en-US" sz="75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24096" y="13700709"/>
            <a:ext cx="10817073" cy="24891275"/>
          </a:xfrm>
        </p:spPr>
        <p:txBody>
          <a:bodyPr/>
          <a:lstStyle>
            <a:lvl1pPr>
              <a:defRPr sz="10270"/>
            </a:lvl1pPr>
            <a:lvl2pPr>
              <a:defRPr sz="8585"/>
            </a:lvl2pPr>
            <a:lvl3pPr>
              <a:defRPr sz="7675"/>
            </a:lvl3pPr>
            <a:lvl4pPr>
              <a:defRPr sz="7020"/>
            </a:lvl4pPr>
            <a:lvl5pPr>
              <a:defRPr sz="7020"/>
            </a:lvl5pPr>
            <a:lvl6pPr>
              <a:defRPr sz="7020"/>
            </a:lvl6pPr>
            <a:lvl7pPr>
              <a:defRPr sz="7020"/>
            </a:lvl7pPr>
            <a:lvl8pPr>
              <a:defRPr sz="7020"/>
            </a:lvl8pPr>
            <a:lvl9pPr>
              <a:defRPr sz="7020"/>
            </a:lvl9pPr>
          </a:lstStyle>
          <a:p>
            <a:pPr lvl="0" fontAlgn="base"/>
            <a:r>
              <a:rPr lang="zh-CN" altLang="en-US" sz="755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631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564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516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516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436449" y="9670506"/>
            <a:ext cx="10821319" cy="4030203"/>
          </a:xfrm>
        </p:spPr>
        <p:txBody>
          <a:bodyPr anchor="b"/>
          <a:lstStyle>
            <a:lvl1pPr marL="0" indent="0">
              <a:buNone/>
              <a:defRPr sz="10270" b="1"/>
            </a:lvl1pPr>
            <a:lvl2pPr marL="1952625" indent="0">
              <a:buNone/>
              <a:defRPr sz="8585" b="1"/>
            </a:lvl2pPr>
            <a:lvl3pPr marL="3903345" indent="0">
              <a:buNone/>
              <a:defRPr sz="7675" b="1"/>
            </a:lvl3pPr>
            <a:lvl4pPr marL="5855970" indent="0">
              <a:buNone/>
              <a:defRPr sz="7020" b="1"/>
            </a:lvl4pPr>
            <a:lvl5pPr marL="7809230" indent="0">
              <a:buNone/>
              <a:defRPr sz="7020" b="1"/>
            </a:lvl5pPr>
            <a:lvl6pPr marL="9759950" indent="0">
              <a:buNone/>
              <a:defRPr sz="7020" b="1"/>
            </a:lvl6pPr>
            <a:lvl7pPr marL="11713210" indent="0">
              <a:buNone/>
              <a:defRPr sz="7020" b="1"/>
            </a:lvl7pPr>
            <a:lvl8pPr marL="13665835" indent="0">
              <a:buNone/>
              <a:defRPr sz="7020" b="1"/>
            </a:lvl8pPr>
            <a:lvl9pPr marL="15616555" indent="0">
              <a:buNone/>
              <a:defRPr sz="7020" b="1"/>
            </a:lvl9pPr>
          </a:lstStyle>
          <a:p>
            <a:pPr lvl="0" fontAlgn="base"/>
            <a:r>
              <a:rPr lang="zh-CN" altLang="en-US" sz="75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2436449" y="13700709"/>
            <a:ext cx="10821319" cy="24891275"/>
          </a:xfrm>
        </p:spPr>
        <p:txBody>
          <a:bodyPr/>
          <a:lstStyle>
            <a:lvl1pPr>
              <a:defRPr sz="10270"/>
            </a:lvl1pPr>
            <a:lvl2pPr>
              <a:defRPr sz="8585"/>
            </a:lvl2pPr>
            <a:lvl3pPr>
              <a:defRPr sz="7675"/>
            </a:lvl3pPr>
            <a:lvl4pPr>
              <a:defRPr sz="7020"/>
            </a:lvl4pPr>
            <a:lvl5pPr>
              <a:defRPr sz="7020"/>
            </a:lvl5pPr>
            <a:lvl6pPr>
              <a:defRPr sz="7020"/>
            </a:lvl6pPr>
            <a:lvl7pPr>
              <a:defRPr sz="7020"/>
            </a:lvl7pPr>
            <a:lvl8pPr>
              <a:defRPr sz="7020"/>
            </a:lvl8pPr>
            <a:lvl9pPr>
              <a:defRPr sz="7020"/>
            </a:lvl9pPr>
          </a:lstStyle>
          <a:p>
            <a:pPr lvl="0" fontAlgn="base"/>
            <a:r>
              <a:rPr lang="zh-CN" altLang="en-US" sz="755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631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564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516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516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3000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633803-6DA5-4F2F-8AE5-81792A162C5D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3000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z="3825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386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3000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633803-6DA5-4F2F-8AE5-81792A162C5D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3000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z="3825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3000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633803-6DA5-4F2F-8AE5-81792A162C5D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3000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z="3825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4100" y="1720089"/>
            <a:ext cx="8054361" cy="7320375"/>
          </a:xfrm>
        </p:spPr>
        <p:txBody>
          <a:bodyPr anchor="b"/>
          <a:lstStyle>
            <a:lvl1pPr algn="l">
              <a:defRPr sz="8585" b="1"/>
            </a:lvl1pPr>
          </a:lstStyle>
          <a:p>
            <a:pPr fontAlgn="base"/>
            <a:r>
              <a:rPr lang="zh-CN" altLang="en-US" sz="631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71729" y="1720103"/>
            <a:ext cx="13686040" cy="36871883"/>
          </a:xfrm>
        </p:spPr>
        <p:txBody>
          <a:bodyPr/>
          <a:lstStyle>
            <a:lvl1pPr>
              <a:defRPr sz="13650"/>
            </a:lvl1pPr>
            <a:lvl2pPr>
              <a:defRPr sz="11830"/>
            </a:lvl2pPr>
            <a:lvl3pPr>
              <a:defRPr sz="10270"/>
            </a:lvl3pPr>
            <a:lvl4pPr>
              <a:defRPr sz="8585"/>
            </a:lvl4pPr>
            <a:lvl5pPr>
              <a:defRPr sz="8585"/>
            </a:lvl5pPr>
            <a:lvl6pPr>
              <a:defRPr sz="8585"/>
            </a:lvl6pPr>
            <a:lvl7pPr>
              <a:defRPr sz="8585"/>
            </a:lvl7pPr>
            <a:lvl8pPr>
              <a:defRPr sz="8585"/>
            </a:lvl8pPr>
            <a:lvl9pPr>
              <a:defRPr sz="8585"/>
            </a:lvl9pPr>
          </a:lstStyle>
          <a:p>
            <a:pPr lvl="0" fontAlgn="base"/>
            <a:r>
              <a:rPr lang="zh-CN" altLang="en-US" sz="1003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1566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75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631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631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24100" y="9040467"/>
            <a:ext cx="8054361" cy="29551511"/>
          </a:xfrm>
        </p:spPr>
        <p:txBody>
          <a:bodyPr/>
          <a:lstStyle>
            <a:lvl1pPr marL="0" indent="0">
              <a:buNone/>
              <a:defRPr sz="5975"/>
            </a:lvl1pPr>
            <a:lvl2pPr marL="1952625" indent="0">
              <a:buNone/>
              <a:defRPr sz="5200"/>
            </a:lvl2pPr>
            <a:lvl3pPr marL="3903345" indent="0">
              <a:buNone/>
              <a:defRPr sz="4290"/>
            </a:lvl3pPr>
            <a:lvl4pPr marL="5855970" indent="0">
              <a:buNone/>
              <a:defRPr sz="3900"/>
            </a:lvl4pPr>
            <a:lvl5pPr marL="7809230" indent="0">
              <a:buNone/>
              <a:defRPr sz="3900"/>
            </a:lvl5pPr>
            <a:lvl6pPr marL="9759950" indent="0">
              <a:buNone/>
              <a:defRPr sz="3900"/>
            </a:lvl6pPr>
            <a:lvl7pPr marL="11713210" indent="0">
              <a:buNone/>
              <a:defRPr sz="3900"/>
            </a:lvl7pPr>
            <a:lvl8pPr marL="13665835" indent="0">
              <a:buNone/>
              <a:defRPr sz="3900"/>
            </a:lvl8pPr>
            <a:lvl9pPr marL="15616555" indent="0">
              <a:buNone/>
              <a:defRPr sz="3900"/>
            </a:lvl9pPr>
          </a:lstStyle>
          <a:p>
            <a:pPr lvl="0" fontAlgn="base"/>
            <a:r>
              <a:rPr lang="zh-CN" altLang="en-US" sz="439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3000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633803-6DA5-4F2F-8AE5-81792A162C5D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3000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z="3825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98622" y="30241545"/>
            <a:ext cx="14689114" cy="3570185"/>
          </a:xfrm>
        </p:spPr>
        <p:txBody>
          <a:bodyPr anchor="b"/>
          <a:lstStyle>
            <a:lvl1pPr algn="l">
              <a:defRPr sz="8585" b="1"/>
            </a:lvl1pPr>
          </a:lstStyle>
          <a:p>
            <a:pPr fontAlgn="base"/>
            <a:r>
              <a:rPr lang="zh-CN" altLang="en-US" sz="631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798622" y="3860201"/>
            <a:ext cx="14689114" cy="25921324"/>
          </a:xfrm>
        </p:spPr>
        <p:txBody>
          <a:bodyPr vert="horz" wrap="square" lIns="300313" tIns="150157" rIns="300313" bIns="150157" numCol="1" rtlCol="0" anchor="t" anchorCtr="0" compatLnSpc="1">
            <a:normAutofit/>
          </a:bodyPr>
          <a:lstStyle>
            <a:lvl1pPr marL="0" indent="0">
              <a:buNone/>
              <a:defRPr sz="13650"/>
            </a:lvl1pPr>
            <a:lvl2pPr marL="1952625" indent="0">
              <a:buNone/>
              <a:defRPr sz="11830"/>
            </a:lvl2pPr>
            <a:lvl3pPr marL="3903345" indent="0">
              <a:buNone/>
              <a:defRPr sz="10270"/>
            </a:lvl3pPr>
            <a:lvl4pPr marL="5855970" indent="0">
              <a:buNone/>
              <a:defRPr sz="8585"/>
            </a:lvl4pPr>
            <a:lvl5pPr marL="7809230" indent="0">
              <a:buNone/>
              <a:defRPr sz="8585"/>
            </a:lvl5pPr>
            <a:lvl6pPr marL="9759950" indent="0">
              <a:buNone/>
              <a:defRPr sz="8585"/>
            </a:lvl6pPr>
            <a:lvl7pPr marL="11713210" indent="0">
              <a:buNone/>
              <a:defRPr sz="8585"/>
            </a:lvl7pPr>
            <a:lvl8pPr marL="13665835" indent="0">
              <a:buNone/>
              <a:defRPr sz="8585"/>
            </a:lvl8pPr>
            <a:lvl9pPr marL="15616555" indent="0">
              <a:buNone/>
              <a:defRPr sz="8585"/>
            </a:lvl9pPr>
          </a:lstStyle>
          <a:p>
            <a:pPr marL="0" marR="0" lvl="0" indent="0" algn="l" defTabSz="30003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98622" y="33811733"/>
            <a:ext cx="14689114" cy="5070255"/>
          </a:xfrm>
        </p:spPr>
        <p:txBody>
          <a:bodyPr/>
          <a:lstStyle>
            <a:lvl1pPr marL="0" indent="0">
              <a:buNone/>
              <a:defRPr sz="5975"/>
            </a:lvl1pPr>
            <a:lvl2pPr marL="1952625" indent="0">
              <a:buNone/>
              <a:defRPr sz="5200"/>
            </a:lvl2pPr>
            <a:lvl3pPr marL="3903345" indent="0">
              <a:buNone/>
              <a:defRPr sz="4290"/>
            </a:lvl3pPr>
            <a:lvl4pPr marL="5855970" indent="0">
              <a:buNone/>
              <a:defRPr sz="3900"/>
            </a:lvl4pPr>
            <a:lvl5pPr marL="7809230" indent="0">
              <a:buNone/>
              <a:defRPr sz="3900"/>
            </a:lvl5pPr>
            <a:lvl6pPr marL="9759950" indent="0">
              <a:buNone/>
              <a:defRPr sz="3900"/>
            </a:lvl6pPr>
            <a:lvl7pPr marL="11713210" indent="0">
              <a:buNone/>
              <a:defRPr sz="3900"/>
            </a:lvl7pPr>
            <a:lvl8pPr marL="13665835" indent="0">
              <a:buNone/>
              <a:defRPr sz="3900"/>
            </a:lvl8pPr>
            <a:lvl9pPr marL="15616555" indent="0">
              <a:buNone/>
              <a:defRPr sz="3900"/>
            </a:lvl9pPr>
          </a:lstStyle>
          <a:p>
            <a:pPr lvl="0" fontAlgn="base"/>
            <a:r>
              <a:rPr lang="zh-CN" altLang="en-US" sz="439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3000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633803-6DA5-4F2F-8AE5-81792A162C5D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3000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z="3825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224648" y="1728826"/>
            <a:ext cx="22034062" cy="7201058"/>
          </a:xfrm>
          <a:prstGeom prst="rect">
            <a:avLst/>
          </a:prstGeom>
          <a:noFill/>
          <a:ln w="9525">
            <a:noFill/>
          </a:ln>
        </p:spPr>
        <p:txBody>
          <a:bodyPr lIns="300313" tIns="150157" rIns="300313" bIns="150157" anchor="ctr" anchorCtr="0"/>
          <a:p>
            <a:pPr lvl="0" fontAlgn="base"/>
            <a:r>
              <a:rPr lang="zh-CN" altLang="en-US" sz="13860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1224648" y="10084021"/>
            <a:ext cx="22034062" cy="28507363"/>
          </a:xfrm>
          <a:prstGeom prst="rect">
            <a:avLst/>
          </a:prstGeom>
          <a:noFill/>
          <a:ln w="9525">
            <a:noFill/>
          </a:ln>
        </p:spPr>
        <p:txBody>
          <a:bodyPr lIns="300313" tIns="150157" rIns="300313" bIns="150157"/>
          <a:p>
            <a:pPr lvl="0" fontAlgn="base"/>
            <a:r>
              <a:rPr lang="zh-CN" altLang="en-US" sz="10035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base"/>
            <a:r>
              <a:rPr lang="zh-CN" altLang="en-US" sz="15660" strike="noStrike" noProof="1" dirty="0"/>
              <a:t>第二级</a:t>
            </a:r>
            <a:endParaRPr lang="zh-CN" altLang="en-US" strike="noStrike" noProof="1" dirty="0"/>
          </a:p>
          <a:p>
            <a:pPr lvl="2" fontAlgn="base"/>
            <a:r>
              <a:rPr lang="zh-CN" altLang="en-US" sz="7550" strike="noStrike" noProof="1" dirty="0"/>
              <a:t>第三级</a:t>
            </a:r>
            <a:endParaRPr lang="zh-CN" altLang="en-US" strike="noStrike" noProof="1" dirty="0"/>
          </a:p>
          <a:p>
            <a:pPr lvl="3" fontAlgn="base"/>
            <a:r>
              <a:rPr lang="zh-CN" altLang="en-US" sz="6310" strike="noStrike" noProof="1" dirty="0"/>
              <a:t>第四级</a:t>
            </a:r>
            <a:endParaRPr lang="zh-CN" altLang="en-US" strike="noStrike" noProof="1" dirty="0"/>
          </a:p>
          <a:p>
            <a:pPr lvl="4" fontAlgn="base"/>
            <a:r>
              <a:rPr lang="zh-CN" altLang="en-US" sz="631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24648" y="40042391"/>
            <a:ext cx="5710625" cy="2300338"/>
          </a:xfrm>
          <a:prstGeom prst="rect">
            <a:avLst/>
          </a:prstGeom>
        </p:spPr>
        <p:txBody>
          <a:bodyPr vert="horz" wrap="square" lIns="300313" tIns="150157" rIns="300313" bIns="150157" numCol="1" anchor="ctr" anchorCtr="0" compatLnSpc="1"/>
          <a:lstStyle>
            <a:lvl1pPr defTabSz="3000375" eaLnBrk="1" hangingPunct="1">
              <a:defRPr sz="5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3000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633803-6DA5-4F2F-8AE5-81792A162C5D}" type="datetimeFigureOut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362628" y="40042391"/>
            <a:ext cx="7755702" cy="2300338"/>
          </a:xfrm>
          <a:prstGeom prst="rect">
            <a:avLst/>
          </a:prstGeom>
        </p:spPr>
        <p:txBody>
          <a:bodyPr vert="horz" wrap="square" lIns="300313" tIns="150157" rIns="300313" bIns="150157" numCol="1" anchor="ctr" anchorCtr="0" compatLnSpc="1"/>
          <a:lstStyle>
            <a:lvl1pPr algn="ctr" defTabSz="3000375" eaLnBrk="1" hangingPunct="1">
              <a:defRPr sz="5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3000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7548086" y="40042391"/>
            <a:ext cx="5710625" cy="2300338"/>
          </a:xfrm>
          <a:prstGeom prst="rect">
            <a:avLst/>
          </a:prstGeom>
        </p:spPr>
        <p:txBody>
          <a:bodyPr vert="horz" wrap="square" lIns="300313" tIns="150157" rIns="300313" bIns="150157" numCol="1" anchor="ctr" anchorCtr="0" compatLnSpc="1"/>
          <a:lstStyle>
            <a:lvl1pPr algn="r">
              <a:defRPr sz="5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z="3825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900805" rtl="0" eaLnBrk="0" fontAlgn="base" hangingPunct="0">
        <a:spcBef>
          <a:spcPct val="0"/>
        </a:spcBef>
        <a:spcAft>
          <a:spcPct val="0"/>
        </a:spcAft>
        <a:defRPr sz="188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000375" rtl="0" eaLnBrk="0" fontAlgn="base" hangingPunct="0">
        <a:spcBef>
          <a:spcPct val="0"/>
        </a:spcBef>
        <a:spcAft>
          <a:spcPct val="0"/>
        </a:spcAft>
        <a:defRPr sz="14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3000375" rtl="0" eaLnBrk="0" fontAlgn="base" hangingPunct="0">
        <a:spcBef>
          <a:spcPct val="0"/>
        </a:spcBef>
        <a:spcAft>
          <a:spcPct val="0"/>
        </a:spcAft>
        <a:defRPr sz="14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3000375" rtl="0" eaLnBrk="0" fontAlgn="base" hangingPunct="0">
        <a:spcBef>
          <a:spcPct val="0"/>
        </a:spcBef>
        <a:spcAft>
          <a:spcPct val="0"/>
        </a:spcAft>
        <a:defRPr sz="14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3000375" rtl="0" eaLnBrk="0" fontAlgn="base" hangingPunct="0">
        <a:spcBef>
          <a:spcPct val="0"/>
        </a:spcBef>
        <a:spcAft>
          <a:spcPct val="0"/>
        </a:spcAft>
        <a:defRPr sz="14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62000" algn="ctr" defTabSz="3001010" rtl="0" fontAlgn="base">
        <a:spcBef>
          <a:spcPct val="0"/>
        </a:spcBef>
        <a:spcAft>
          <a:spcPct val="0"/>
        </a:spcAft>
        <a:defRPr sz="14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24635" algn="ctr" defTabSz="3001010" rtl="0" fontAlgn="base">
        <a:spcBef>
          <a:spcPct val="0"/>
        </a:spcBef>
        <a:spcAft>
          <a:spcPct val="0"/>
        </a:spcAft>
        <a:defRPr sz="14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86635" algn="ctr" defTabSz="3001010" rtl="0" fontAlgn="base">
        <a:spcBef>
          <a:spcPct val="0"/>
        </a:spcBef>
        <a:spcAft>
          <a:spcPct val="0"/>
        </a:spcAft>
        <a:defRPr sz="14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48635" algn="ctr" defTabSz="3001010" rtl="0" fontAlgn="base">
        <a:spcBef>
          <a:spcPct val="0"/>
        </a:spcBef>
        <a:spcAft>
          <a:spcPct val="0"/>
        </a:spcAft>
        <a:defRPr sz="14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459230" indent="-1459230" algn="l" defTabSz="3900805" rtl="0" eaLnBrk="0" fontAlgn="base" hangingPunct="0">
        <a:spcBef>
          <a:spcPts val="125"/>
        </a:spcBef>
        <a:spcAft>
          <a:spcPct val="0"/>
        </a:spcAft>
        <a:buFont typeface="Arial" panose="020B0604020202020204" pitchFamily="34" charset="0"/>
        <a:buChar char="•"/>
        <a:defRPr sz="13650" kern="1200">
          <a:solidFill>
            <a:schemeClr val="tx1"/>
          </a:solidFill>
          <a:latin typeface="+mn-lt"/>
          <a:ea typeface="+mn-ea"/>
          <a:cs typeface="+mn-cs"/>
        </a:defRPr>
      </a:lvl1pPr>
      <a:lvl2pPr marL="3170555" indent="-1216025" algn="l" defTabSz="3900805" rtl="0" eaLnBrk="0" fontAlgn="base" hangingPunct="0">
        <a:spcBef>
          <a:spcPts val="125"/>
        </a:spcBef>
        <a:spcAft>
          <a:spcPct val="0"/>
        </a:spcAft>
        <a:buFont typeface="Arial" panose="020B0604020202020204" pitchFamily="34" charset="0"/>
        <a:buChar char="–"/>
        <a:defRPr sz="11830" kern="1200">
          <a:solidFill>
            <a:schemeClr val="tx1"/>
          </a:solidFill>
          <a:latin typeface="+mn-lt"/>
          <a:ea typeface="+mn-ea"/>
          <a:cs typeface="+mn-cs"/>
        </a:defRPr>
      </a:lvl2pPr>
      <a:lvl3pPr marL="4876800" indent="-970280" algn="l" defTabSz="3900805" rtl="0" eaLnBrk="0" fontAlgn="base" hangingPunct="0">
        <a:spcBef>
          <a:spcPts val="125"/>
        </a:spcBef>
        <a:spcAft>
          <a:spcPct val="0"/>
        </a:spcAft>
        <a:buFont typeface="Arial" panose="020B0604020202020204" pitchFamily="34" charset="0"/>
        <a:buChar char="•"/>
        <a:defRPr sz="10270" kern="1200">
          <a:solidFill>
            <a:schemeClr val="tx1"/>
          </a:solidFill>
          <a:latin typeface="+mn-lt"/>
          <a:ea typeface="+mn-ea"/>
          <a:cs typeface="+mn-cs"/>
        </a:defRPr>
      </a:lvl3pPr>
      <a:lvl4pPr marL="6827520" indent="-970280" algn="l" defTabSz="3900805" rtl="0" eaLnBrk="0" fontAlgn="base" hangingPunct="0">
        <a:spcBef>
          <a:spcPts val="125"/>
        </a:spcBef>
        <a:spcAft>
          <a:spcPct val="0"/>
        </a:spcAft>
        <a:buFont typeface="Arial" panose="020B0604020202020204" pitchFamily="34" charset="0"/>
        <a:buChar char="–"/>
        <a:defRPr sz="8585" kern="1200">
          <a:solidFill>
            <a:schemeClr val="tx1"/>
          </a:solidFill>
          <a:latin typeface="+mn-lt"/>
          <a:ea typeface="+mn-ea"/>
          <a:cs typeface="+mn-cs"/>
        </a:defRPr>
      </a:lvl4pPr>
      <a:lvl5pPr marL="8782685" indent="-970280" algn="l" defTabSz="3900805" rtl="0" eaLnBrk="0" fontAlgn="base" hangingPunct="0">
        <a:spcBef>
          <a:spcPts val="125"/>
        </a:spcBef>
        <a:spcAft>
          <a:spcPct val="0"/>
        </a:spcAft>
        <a:buFont typeface="Arial" panose="020B0604020202020204" pitchFamily="34" charset="0"/>
        <a:buChar char="»"/>
        <a:defRPr sz="8585" kern="1200">
          <a:solidFill>
            <a:schemeClr val="tx1"/>
          </a:solidFill>
          <a:latin typeface="+mn-lt"/>
          <a:ea typeface="+mn-ea"/>
          <a:cs typeface="+mn-cs"/>
        </a:defRPr>
      </a:lvl5pPr>
      <a:lvl6pPr marL="10737215" indent="-975995" algn="l" defTabSz="3903345" rtl="0" eaLnBrk="1" latinLnBrk="0" hangingPunct="1">
        <a:spcBef>
          <a:spcPts val="125"/>
        </a:spcBef>
        <a:buFont typeface="Arial" panose="020B0604020202020204" pitchFamily="34" charset="0"/>
        <a:buChar char="•"/>
        <a:defRPr sz="8585" kern="1200">
          <a:solidFill>
            <a:schemeClr val="tx1"/>
          </a:solidFill>
          <a:latin typeface="+mn-lt"/>
          <a:ea typeface="+mn-ea"/>
          <a:cs typeface="+mn-cs"/>
        </a:defRPr>
      </a:lvl6pPr>
      <a:lvl7pPr marL="12688570" indent="-975995" algn="l" defTabSz="3903345" rtl="0" eaLnBrk="1" latinLnBrk="0" hangingPunct="1">
        <a:spcBef>
          <a:spcPts val="125"/>
        </a:spcBef>
        <a:buFont typeface="Arial" panose="020B0604020202020204" pitchFamily="34" charset="0"/>
        <a:buChar char="•"/>
        <a:defRPr sz="8585" kern="1200">
          <a:solidFill>
            <a:schemeClr val="tx1"/>
          </a:solidFill>
          <a:latin typeface="+mn-lt"/>
          <a:ea typeface="+mn-ea"/>
          <a:cs typeface="+mn-cs"/>
        </a:defRPr>
      </a:lvl7pPr>
      <a:lvl8pPr marL="14640560" indent="-975995" algn="l" defTabSz="3903345" rtl="0" eaLnBrk="1" latinLnBrk="0" hangingPunct="1">
        <a:spcBef>
          <a:spcPts val="125"/>
        </a:spcBef>
        <a:buFont typeface="Arial" panose="020B0604020202020204" pitchFamily="34" charset="0"/>
        <a:buChar char="•"/>
        <a:defRPr sz="8585" kern="1200">
          <a:solidFill>
            <a:schemeClr val="tx1"/>
          </a:solidFill>
          <a:latin typeface="+mn-lt"/>
          <a:ea typeface="+mn-ea"/>
          <a:cs typeface="+mn-cs"/>
        </a:defRPr>
      </a:lvl8pPr>
      <a:lvl9pPr marL="16593185" indent="-975995" algn="l" defTabSz="3903345" rtl="0" eaLnBrk="1" latinLnBrk="0" hangingPunct="1">
        <a:spcBef>
          <a:spcPts val="125"/>
        </a:spcBef>
        <a:buFont typeface="Arial" panose="020B0604020202020204" pitchFamily="34" charset="0"/>
        <a:buChar char="•"/>
        <a:defRPr sz="85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903345" rtl="0" eaLnBrk="1" latinLnBrk="0" hangingPunct="1">
        <a:defRPr sz="7675" kern="1200">
          <a:solidFill>
            <a:schemeClr val="tx1"/>
          </a:solidFill>
          <a:latin typeface="+mn-lt"/>
          <a:ea typeface="+mn-ea"/>
          <a:cs typeface="+mn-cs"/>
        </a:defRPr>
      </a:lvl1pPr>
      <a:lvl2pPr marL="1952625" algn="l" defTabSz="3903345" rtl="0" eaLnBrk="1" latinLnBrk="0" hangingPunct="1">
        <a:defRPr sz="7675" kern="1200">
          <a:solidFill>
            <a:schemeClr val="tx1"/>
          </a:solidFill>
          <a:latin typeface="+mn-lt"/>
          <a:ea typeface="+mn-ea"/>
          <a:cs typeface="+mn-cs"/>
        </a:defRPr>
      </a:lvl2pPr>
      <a:lvl3pPr marL="3903345" algn="l" defTabSz="3903345" rtl="0" eaLnBrk="1" latinLnBrk="0" hangingPunct="1">
        <a:defRPr sz="7675" kern="1200">
          <a:solidFill>
            <a:schemeClr val="tx1"/>
          </a:solidFill>
          <a:latin typeface="+mn-lt"/>
          <a:ea typeface="+mn-ea"/>
          <a:cs typeface="+mn-cs"/>
        </a:defRPr>
      </a:lvl3pPr>
      <a:lvl4pPr marL="5855970" algn="l" defTabSz="3903345" rtl="0" eaLnBrk="1" latinLnBrk="0" hangingPunct="1">
        <a:defRPr sz="7675" kern="1200">
          <a:solidFill>
            <a:schemeClr val="tx1"/>
          </a:solidFill>
          <a:latin typeface="+mn-lt"/>
          <a:ea typeface="+mn-ea"/>
          <a:cs typeface="+mn-cs"/>
        </a:defRPr>
      </a:lvl4pPr>
      <a:lvl5pPr marL="7809230" algn="l" defTabSz="3903345" rtl="0" eaLnBrk="1" latinLnBrk="0" hangingPunct="1">
        <a:defRPr sz="7675" kern="1200">
          <a:solidFill>
            <a:schemeClr val="tx1"/>
          </a:solidFill>
          <a:latin typeface="+mn-lt"/>
          <a:ea typeface="+mn-ea"/>
          <a:cs typeface="+mn-cs"/>
        </a:defRPr>
      </a:lvl5pPr>
      <a:lvl6pPr marL="9759950" algn="l" defTabSz="3903345" rtl="0" eaLnBrk="1" latinLnBrk="0" hangingPunct="1">
        <a:defRPr sz="7675" kern="1200">
          <a:solidFill>
            <a:schemeClr val="tx1"/>
          </a:solidFill>
          <a:latin typeface="+mn-lt"/>
          <a:ea typeface="+mn-ea"/>
          <a:cs typeface="+mn-cs"/>
        </a:defRPr>
      </a:lvl6pPr>
      <a:lvl7pPr marL="11713210" algn="l" defTabSz="3903345" rtl="0" eaLnBrk="1" latinLnBrk="0" hangingPunct="1">
        <a:defRPr sz="7675" kern="1200">
          <a:solidFill>
            <a:schemeClr val="tx1"/>
          </a:solidFill>
          <a:latin typeface="+mn-lt"/>
          <a:ea typeface="+mn-ea"/>
          <a:cs typeface="+mn-cs"/>
        </a:defRPr>
      </a:lvl7pPr>
      <a:lvl8pPr marL="13665835" algn="l" defTabSz="3903345" rtl="0" eaLnBrk="1" latinLnBrk="0" hangingPunct="1">
        <a:defRPr sz="7675" kern="1200">
          <a:solidFill>
            <a:schemeClr val="tx1"/>
          </a:solidFill>
          <a:latin typeface="+mn-lt"/>
          <a:ea typeface="+mn-ea"/>
          <a:cs typeface="+mn-cs"/>
        </a:defRPr>
      </a:lvl8pPr>
      <a:lvl9pPr marL="15616555" algn="l" defTabSz="3903345" rtl="0" eaLnBrk="1" latinLnBrk="0" hangingPunct="1">
        <a:defRPr sz="7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文本框 4"/>
          <p:cNvSpPr txBox="1"/>
          <p:nvPr/>
        </p:nvSpPr>
        <p:spPr>
          <a:xfrm>
            <a:off x="-74295" y="4829810"/>
            <a:ext cx="2451163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zh-CN" altLang="en-US" sz="14400" b="1">
                <a:latin typeface="微软雅黑" panose="020B0503020204020204" charset="-122"/>
                <a:ea typeface="微软雅黑" panose="020B0503020204020204" charset="-122"/>
              </a:rPr>
              <a:t>题目</a:t>
            </a:r>
            <a:endParaRPr lang="en-US" altLang="zh-CN" sz="14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38100" y="7423785"/>
            <a:ext cx="24517985" cy="2139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algn="ctr" defTabSz="3000375" eaLnBrk="0" hangingPunct="0">
              <a:lnSpc>
                <a:spcPct val="150000"/>
              </a:lnSpc>
              <a:buClrTx/>
              <a:buSzTx/>
              <a:buFontTx/>
              <a:buNone/>
            </a:pPr>
            <a:r>
              <a:rPr kumimoji="0" lang="zh-CN" altLang="en-US" sz="6600" b="1" kern="1200" cap="none" spc="0" normalizeH="0" baseline="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</a:t>
            </a:r>
            <a:r>
              <a:rPr kumimoji="0" lang="en-US" altLang="zh-CN" sz="6600" b="1" kern="1200" cap="none" spc="0" normalizeH="0" baseline="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zh-CN" altLang="en-US" sz="6600" b="1" kern="1200" cap="none" spc="0" normalizeH="0" baseline="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者：</a:t>
            </a:r>
            <a:r>
              <a:rPr kumimoji="0" lang="en-US" altLang="zh-CN" sz="6600" u="sng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6600" u="sng" kern="1200" cap="none" spc="200" normalizeH="0" baseline="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某某某</a:t>
            </a:r>
            <a:r>
              <a:rPr kumimoji="0" lang="en-US" altLang="zh-CN" sz="6600" u="sng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6600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6600" b="1" kern="1200" cap="none" spc="0" normalizeH="0" baseline="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</a:t>
            </a:r>
            <a:r>
              <a:rPr kumimoji="0" lang="en-US" altLang="zh-CN" sz="6600" b="1" kern="1200" cap="none" spc="0" normalizeH="0" baseline="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zh-CN" altLang="en-US" sz="6600" b="1" kern="1200" cap="none" spc="0" normalizeH="0" baseline="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位：</a:t>
            </a:r>
            <a:r>
              <a:rPr kumimoji="0" lang="en-US" altLang="zh-CN" sz="6600" u="sng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6600" u="sng" kern="1200" cap="none" spc="0" normalizeH="0" baseline="0" noProof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请在此处输入单位</a:t>
            </a:r>
            <a:r>
              <a:rPr kumimoji="0" lang="en-US" altLang="zh-CN" sz="6600" u="sng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kumimoji="0" lang="en-US" altLang="zh-CN" sz="6600" u="sng" kern="1200" cap="none" spc="0" normalizeH="0" baseline="0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76" name="文本框 7"/>
          <p:cNvSpPr txBox="1"/>
          <p:nvPr/>
        </p:nvSpPr>
        <p:spPr>
          <a:xfrm>
            <a:off x="1354455" y="9801225"/>
            <a:ext cx="22139910" cy="317493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indent="1676400" eaLnBrk="0" hangingPunct="0">
              <a:lnSpc>
                <a:spcPct val="150000"/>
              </a:lnSpc>
            </a:pPr>
            <a:r>
              <a:rPr lang="zh-CN" altLang="en-US" sz="6600">
                <a:latin typeface="微软雅黑" panose="020B0503020204020204" charset="-122"/>
                <a:ea typeface="微软雅黑" panose="020B0503020204020204" charset="-122"/>
              </a:rPr>
              <a:t>请在此文本框内输入您的内容</a:t>
            </a:r>
            <a:r>
              <a:rPr lang="en-US" altLang="zh-CN" sz="6600"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66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GI2MDM1MWUyYTdkMTMyOWEyNWFkYzczNDE1OWI2MW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WPS 演示</Application>
  <PresentationFormat/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Calibri</vt:lpstr>
      <vt:lpstr>微软雅黑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Xin Han</dc:creator>
  <cp:lastModifiedBy>阿辛别摸鱼了</cp:lastModifiedBy>
  <cp:revision>23</cp:revision>
  <dcterms:created xsi:type="dcterms:W3CDTF">2016-04-18T02:31:00Z</dcterms:created>
  <dcterms:modified xsi:type="dcterms:W3CDTF">2025-01-17T06:34:34Z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A7DDA756E8D24EE6AA6C2DA799E6F2EC_13</vt:lpwstr>
  </property>
</Properties>
</file>