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32398970" cy="4320032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064" y="4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rcRect t="1110"/>
          <a:stretch>
            <a:fillRect/>
          </a:stretch>
        </p:blipFill>
        <p:spPr>
          <a:xfrm>
            <a:off x="4570" y="2416631"/>
            <a:ext cx="32394718" cy="43195782"/>
          </a:xfrm>
          <a:prstGeom prst="rect">
            <a:avLst/>
          </a:prstGeom>
        </p:spPr>
      </p:pic>
      <p:pic>
        <p:nvPicPr>
          <p:cNvPr id="5" name="图片 4" descr="C:/Users/Administrator/Desktop/a4眉头-裁剪.jpga4眉头-裁剪"/>
          <p:cNvPicPr>
            <a:picLocks noChangeAspect="1"/>
          </p:cNvPicPr>
          <p:nvPr userDrawn="1"/>
        </p:nvPicPr>
        <p:blipFill>
          <a:blip r:embed="rId3"/>
          <a:srcRect t="98" b="98"/>
          <a:stretch>
            <a:fillRect/>
          </a:stretch>
        </p:blipFill>
        <p:spPr>
          <a:xfrm>
            <a:off x="0" y="0"/>
            <a:ext cx="32399288" cy="6375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E516-A584-411F-8F43-4665167044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2720-68AD-4795-98E2-DE5D0A3F1A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1077686" y="11825788"/>
            <a:ext cx="30240514" cy="333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墙报正文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（参考格式：中文，宋体，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48 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1.5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倍行距；英文：</a:t>
            </a:r>
            <a:r>
              <a:rPr lang="en-US" altLang="zh-TW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Times New Roman 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字体，字号 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 ***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（如有图表可加入）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参考文献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（参考格式：中文，宋体，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48 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1.5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倍行距；英文：</a:t>
            </a:r>
            <a:r>
              <a:rPr lang="en-US" altLang="zh-TW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Times New Roman 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字体，字号 </a:t>
            </a:r>
            <a:r>
              <a:rPr lang="en-US" altLang="zh-CN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en-US" sz="4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87735" y="24154420"/>
            <a:ext cx="12579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0000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墙报打印尺寸 </a:t>
            </a:r>
            <a:r>
              <a:rPr lang="en-US" altLang="zh-CN" sz="8000" b="1" dirty="0">
                <a:solidFill>
                  <a:srgbClr val="0000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90cm*120cm</a:t>
            </a:r>
            <a:endParaRPr lang="zh-CN" altLang="en-US" sz="8000" b="1" dirty="0">
              <a:solidFill>
                <a:srgbClr val="0000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2872" y="6633564"/>
            <a:ext cx="3024051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污染物氧化机制与智能化模型</a:t>
            </a:r>
            <a:r>
              <a:rPr lang="zh-CN" altLang="en-US" sz="8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（黑体加粗，居中，字号</a:t>
            </a:r>
            <a:r>
              <a:rPr lang="en-US" altLang="zh-CN" sz="8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8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8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标题与作者信息之间空一行</a:t>
            </a:r>
            <a:endParaRPr lang="zh-CN" altLang="en-US" sz="4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报告人</a:t>
            </a:r>
            <a:r>
              <a:rPr lang="en-US" altLang="zh-CN" sz="4800" baseline="4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，第二作者</a:t>
            </a:r>
            <a:r>
              <a:rPr lang="en-US" altLang="zh-CN" sz="4800" baseline="4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，通讯作者</a:t>
            </a:r>
            <a:r>
              <a:rPr lang="en-US" altLang="zh-CN" sz="4800" baseline="4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800" baseline="4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仿宋，字号</a:t>
            </a:r>
            <a:r>
              <a:rPr lang="en-US" altLang="zh-CN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48</a:t>
            </a:r>
            <a:endParaRPr lang="en-US" altLang="zh-CN" sz="4800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工作单位，地址，邮编字号；</a:t>
            </a:r>
            <a:r>
              <a:rPr lang="zh-CN" altLang="en-US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仿宋，字号</a:t>
            </a:r>
            <a:r>
              <a:rPr lang="en-US" altLang="zh-CN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48</a:t>
            </a:r>
            <a:endParaRPr lang="zh-CN" altLang="en-US" sz="4800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1809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工作单位，地址，邮编 ；</a:t>
            </a:r>
            <a:r>
              <a:rPr lang="zh-CN" altLang="en-US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仿宋，字号</a:t>
            </a:r>
            <a:r>
              <a:rPr lang="en-US" altLang="zh-CN" sz="4800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48</a:t>
            </a:r>
            <a:endParaRPr lang="zh-CN" altLang="en-US" sz="4800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WPS 演示</Application>
  <PresentationFormat>自定义</PresentationFormat>
  <Paragraphs>55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Times New Roman</vt:lpstr>
      <vt:lpstr>微软雅黑 Light</vt:lpstr>
      <vt:lpstr>黑体</vt:lpstr>
      <vt:lpstr>仿宋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FELI-MSI</dc:creator>
  <cp:lastModifiedBy>WPS_1667273942</cp:lastModifiedBy>
  <cp:revision>42</cp:revision>
  <dcterms:created xsi:type="dcterms:W3CDTF">2021-11-23T03:47:00Z</dcterms:created>
  <dcterms:modified xsi:type="dcterms:W3CDTF">2026-05-25T09:50:04Z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63A633BF83184541AC1F1790DAA53008_13</vt:lpwstr>
  </property>
  <property fmtid="{D5CDD505-2E9C-101B-9397-08002B2CF9AE}" pid="3" name="KSOProductBuildVer">
    <vt:lpwstr>2052-12.1.0.26375</vt:lpwstr>
  </property>
</Properties>
</file>