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3"/>
  </p:sldIdLst>
  <p:sldSz cx="32398970" cy="4320032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101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13B1"/>
    <a:srgbClr val="0B19B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>
        <p:scale>
          <a:sx n="10" d="100"/>
          <a:sy n="10" d="100"/>
        </p:scale>
        <p:origin x="2064" y="44"/>
      </p:cViewPr>
      <p:guideLst>
        <p:guide orient="horz" pos="13606"/>
        <p:guide pos="101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5"/>
            </a:lvl1pPr>
            <a:lvl2pPr marL="1619885" indent="0" algn="ctr">
              <a:buNone/>
              <a:defRPr sz="7085"/>
            </a:lvl2pPr>
            <a:lvl3pPr marL="3239770" indent="0" algn="ctr">
              <a:buNone/>
              <a:defRPr sz="6380"/>
            </a:lvl3pPr>
            <a:lvl4pPr marL="4859655" indent="0" algn="ctr">
              <a:buNone/>
              <a:defRPr sz="5670"/>
            </a:lvl4pPr>
            <a:lvl5pPr marL="6479540" indent="0" algn="ctr">
              <a:buNone/>
              <a:defRPr sz="5670"/>
            </a:lvl5pPr>
            <a:lvl6pPr marL="8100060" indent="0" algn="ctr">
              <a:buNone/>
              <a:defRPr sz="5670"/>
            </a:lvl6pPr>
            <a:lvl7pPr marL="9719945" indent="0" algn="ctr">
              <a:buNone/>
              <a:defRPr sz="5670"/>
            </a:lvl7pPr>
            <a:lvl8pPr marL="11339830" indent="0" algn="ctr">
              <a:buNone/>
              <a:defRPr sz="5670"/>
            </a:lvl8pPr>
            <a:lvl9pPr marL="12959715" indent="0" algn="ctr">
              <a:buNone/>
              <a:defRPr sz="567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5">
                <a:solidFill>
                  <a:schemeClr val="tx1"/>
                </a:solidFill>
              </a:defRPr>
            </a:lvl1pPr>
            <a:lvl2pPr marL="1619885" indent="0">
              <a:buNone/>
              <a:defRPr sz="7085">
                <a:solidFill>
                  <a:schemeClr val="tx1">
                    <a:tint val="75000"/>
                  </a:schemeClr>
                </a:solidFill>
              </a:defRPr>
            </a:lvl2pPr>
            <a:lvl3pPr marL="3239770" indent="0">
              <a:buNone/>
              <a:defRPr sz="6380">
                <a:solidFill>
                  <a:schemeClr val="tx1">
                    <a:tint val="75000"/>
                  </a:schemeClr>
                </a:solidFill>
              </a:defRPr>
            </a:lvl3pPr>
            <a:lvl4pPr marL="485965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7954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00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1994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3983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5971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59715" indent="0">
              <a:buNone/>
              <a:defRPr sz="567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59715" indent="0">
              <a:buNone/>
              <a:defRPr sz="567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/Users/Administrator/Desktop/a4眉头-裁剪11.jpga4眉头-裁剪11"/>
          <p:cNvPicPr>
            <a:picLocks noChangeAspect="1"/>
          </p:cNvPicPr>
          <p:nvPr userDrawn="1"/>
        </p:nvPicPr>
        <p:blipFill>
          <a:blip r:embed="rId2"/>
          <a:srcRect t="95" b="95"/>
          <a:stretch>
            <a:fillRect/>
          </a:stretch>
        </p:blipFill>
        <p:spPr>
          <a:xfrm>
            <a:off x="0" y="0"/>
            <a:ext cx="32399288" cy="6375344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-36195" y="11054715"/>
            <a:ext cx="32442150" cy="0"/>
          </a:xfrm>
          <a:prstGeom prst="line">
            <a:avLst/>
          </a:prstGeom>
          <a:ln w="76200" cmpd="sng">
            <a:solidFill>
              <a:srgbClr val="0E13B1"/>
            </a:solidFill>
            <a:prstDash val="soli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40"/>
            </a:lvl1pPr>
            <a:lvl2pPr>
              <a:defRPr sz="9920"/>
            </a:lvl2pPr>
            <a:lvl3pPr>
              <a:defRPr sz="8505"/>
            </a:lvl3pPr>
            <a:lvl4pPr>
              <a:defRPr sz="7085"/>
            </a:lvl4pPr>
            <a:lvl5pPr>
              <a:defRPr sz="7085"/>
            </a:lvl5pPr>
            <a:lvl6pPr>
              <a:defRPr sz="7085"/>
            </a:lvl6pPr>
            <a:lvl7pPr>
              <a:defRPr sz="7085"/>
            </a:lvl7pPr>
            <a:lvl8pPr>
              <a:defRPr sz="7085"/>
            </a:lvl8pPr>
            <a:lvl9pPr>
              <a:defRPr sz="708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39830" indent="0">
              <a:buNone/>
              <a:defRPr sz="3545"/>
            </a:lvl8pPr>
            <a:lvl9pPr marL="12959715" indent="0">
              <a:buNone/>
              <a:defRPr sz="354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40"/>
            </a:lvl1pPr>
            <a:lvl2pPr marL="1619885" indent="0">
              <a:buNone/>
              <a:defRPr sz="9920"/>
            </a:lvl2pPr>
            <a:lvl3pPr marL="3239770" indent="0">
              <a:buNone/>
              <a:defRPr sz="8505"/>
            </a:lvl3pPr>
            <a:lvl4pPr marL="4859655" indent="0">
              <a:buNone/>
              <a:defRPr sz="7085"/>
            </a:lvl4pPr>
            <a:lvl5pPr marL="6479540" indent="0">
              <a:buNone/>
              <a:defRPr sz="7085"/>
            </a:lvl5pPr>
            <a:lvl6pPr marL="8100060" indent="0">
              <a:buNone/>
              <a:defRPr sz="7085"/>
            </a:lvl6pPr>
            <a:lvl7pPr marL="9719945" indent="0">
              <a:buNone/>
              <a:defRPr sz="7085"/>
            </a:lvl7pPr>
            <a:lvl8pPr marL="11339830" indent="0">
              <a:buNone/>
              <a:defRPr sz="7085"/>
            </a:lvl8pPr>
            <a:lvl9pPr marL="12959715" indent="0">
              <a:buNone/>
              <a:defRPr sz="708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39830" indent="0">
              <a:buNone/>
              <a:defRPr sz="3545"/>
            </a:lvl8pPr>
            <a:lvl9pPr marL="12959715" indent="0">
              <a:buNone/>
              <a:defRPr sz="354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39770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260" indent="-810260" algn="l" defTabSz="3239770" rtl="0" eaLnBrk="1" latinLnBrk="0" hangingPunct="1">
        <a:lnSpc>
          <a:spcPct val="90000"/>
        </a:lnSpc>
        <a:spcBef>
          <a:spcPts val="3545"/>
        </a:spcBef>
        <a:buFont typeface="Arial" panose="020B0604020202020204" pitchFamily="34" charset="0"/>
        <a:buChar char="•"/>
        <a:defRPr sz="9920" kern="1200">
          <a:solidFill>
            <a:schemeClr val="tx1"/>
          </a:solidFill>
          <a:latin typeface="+mn-lt"/>
          <a:ea typeface="+mn-ea"/>
          <a:cs typeface="+mn-cs"/>
        </a:defRPr>
      </a:lvl1pPr>
      <a:lvl2pPr marL="243014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8505" kern="1200">
          <a:solidFill>
            <a:schemeClr val="tx1"/>
          </a:solidFill>
          <a:latin typeface="+mn-lt"/>
          <a:ea typeface="+mn-ea"/>
          <a:cs typeface="+mn-cs"/>
        </a:defRPr>
      </a:lvl2pPr>
      <a:lvl3pPr marL="405003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7085" kern="1200">
          <a:solidFill>
            <a:schemeClr val="tx1"/>
          </a:solidFill>
          <a:latin typeface="+mn-lt"/>
          <a:ea typeface="+mn-ea"/>
          <a:cs typeface="+mn-cs"/>
        </a:defRPr>
      </a:lvl3pPr>
      <a:lvl4pPr marL="566991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728980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90968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1052957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214945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376934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2pPr>
      <a:lvl3pPr marL="323977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3pPr>
      <a:lvl4pPr marL="485965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647954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10006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971994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133983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295971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/>
          <p:nvPr/>
        </p:nvSpPr>
        <p:spPr>
          <a:xfrm>
            <a:off x="1077686" y="11825788"/>
            <a:ext cx="30240514" cy="333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墙报正文</a:t>
            </a:r>
            <a:endParaRPr lang="en-US" altLang="zh-CN" sz="4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（参考格式：中文，宋体，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48 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1.5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倍行距；英文：</a:t>
            </a:r>
            <a:r>
              <a:rPr lang="en-US" altLang="zh-TW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Times New Roman 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字体，字号 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48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图</a:t>
            </a:r>
            <a:r>
              <a:rPr lang="en-US" altLang="zh-CN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lang="en-US" altLang="zh-CN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  ***</a:t>
            </a: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（如有图表可加入）</a:t>
            </a:r>
            <a:endParaRPr lang="en-US" altLang="zh-CN" sz="4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参考文献</a:t>
            </a:r>
            <a:endParaRPr lang="en-US" altLang="zh-CN" sz="4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（参考格式：中文，宋体，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48 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1.5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倍行距；英文：</a:t>
            </a:r>
            <a:r>
              <a:rPr lang="en-US" altLang="zh-TW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Times New Roman 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字体，字号 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48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487735" y="24154420"/>
            <a:ext cx="125790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rgbClr val="0000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墙报打印尺寸 </a:t>
            </a:r>
            <a:r>
              <a:rPr lang="en-US" altLang="zh-CN" sz="8000" b="1" dirty="0">
                <a:solidFill>
                  <a:srgbClr val="0000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90cm*120cm</a:t>
            </a:r>
            <a:endParaRPr lang="zh-CN" altLang="en-US" sz="8000" b="1" dirty="0">
              <a:solidFill>
                <a:srgbClr val="0000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2872" y="6633564"/>
            <a:ext cx="3024051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8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污染物氧化机制与智能化模型</a:t>
            </a:r>
            <a:r>
              <a:rPr lang="zh-CN" altLang="en-US" sz="8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（黑体加粗，居中，字号</a:t>
            </a:r>
            <a:r>
              <a:rPr lang="en-US" altLang="zh-CN" sz="8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8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8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标题与作者信息之间空一行</a:t>
            </a:r>
            <a:endParaRPr lang="zh-CN" altLang="en-US" sz="4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报告人</a:t>
            </a:r>
            <a:r>
              <a:rPr lang="en-US" altLang="zh-CN" sz="4800" baseline="400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，第二作者</a:t>
            </a:r>
            <a:r>
              <a:rPr lang="en-US" altLang="zh-CN" sz="4800" baseline="400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…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，通讯作者</a:t>
            </a:r>
            <a:r>
              <a:rPr lang="en-US" altLang="zh-CN" sz="4800" baseline="400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baseline="400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…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en-US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仿宋，字号</a:t>
            </a:r>
            <a:r>
              <a:rPr lang="en-US" altLang="zh-CN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48</a:t>
            </a:r>
            <a:endParaRPr lang="en-US" altLang="zh-CN" sz="4800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工作单位，地址，邮编字号；</a:t>
            </a:r>
            <a:r>
              <a:rPr lang="zh-CN" altLang="en-US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仿宋，字号</a:t>
            </a:r>
            <a:r>
              <a:rPr lang="en-US" altLang="zh-CN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48</a:t>
            </a:r>
            <a:endParaRPr lang="zh-CN" altLang="en-US" sz="4800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工作单位，地址，邮编 ；</a:t>
            </a:r>
            <a:r>
              <a:rPr lang="zh-CN" altLang="en-US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仿宋，字号</a:t>
            </a:r>
            <a:r>
              <a:rPr lang="en-US" altLang="zh-CN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48</a:t>
            </a:r>
            <a:endParaRPr lang="zh-CN" altLang="en-US" sz="4800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256</Words>
  <Application>WPS 演示</Application>
  <PresentationFormat>自定义</PresentationFormat>
  <Paragraphs>55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宋体</vt:lpstr>
      <vt:lpstr>Wingdings</vt:lpstr>
      <vt:lpstr>Times New Roman</vt:lpstr>
      <vt:lpstr>微软雅黑 Light</vt:lpstr>
      <vt:lpstr>黑体</vt:lpstr>
      <vt:lpstr>仿宋</vt:lpstr>
      <vt:lpstr>微软雅黑</vt:lpstr>
      <vt:lpstr>Arial Unicode MS</vt:lpstr>
      <vt:lpstr>等线 Light</vt:lpstr>
      <vt:lpstr>Calibri Light</vt:lpstr>
      <vt:lpstr>等线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FELI-MSI</dc:creator>
  <cp:lastModifiedBy>夏至秋</cp:lastModifiedBy>
  <cp:revision>43</cp:revision>
  <dcterms:created xsi:type="dcterms:W3CDTF">2021-11-23T03:47:00Z</dcterms:created>
  <dcterms:modified xsi:type="dcterms:W3CDTF">2026-09-30T14:04:45Z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74484DE461C34F54B71BECCD813F7700_13</vt:lpwstr>
  </property>
  <property fmtid="{D5CDD505-2E9C-101B-9397-08002B2CF9AE}" pid="3" name="KSOProductBuildVer">
    <vt:lpwstr>2052-12.1.0.28505</vt:lpwstr>
  </property>
</Properties>
</file>