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693"/>
    <a:srgbClr val="067391"/>
    <a:srgbClr val="25AF93"/>
    <a:srgbClr val="22AB93"/>
    <a:srgbClr val="067291"/>
    <a:srgbClr val="D6E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C:/Users/KINGMAX/Desktop/1_1.png1_1"/>
          <p:cNvPicPr>
            <a:picLocks noChangeAspect="1"/>
          </p:cNvPicPr>
          <p:nvPr/>
        </p:nvPicPr>
        <p:blipFill>
          <a:blip r:embed="rId1"/>
          <a:srcRect t="5" b="5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33240" y="2082165"/>
            <a:ext cx="7094855" cy="348361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342900" lvl="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XXXX</a:t>
            </a:r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XXXX</a:t>
            </a:r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XXXX</a:t>
            </a:r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XXXX</a:t>
            </a:r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XXXX</a:t>
            </a:r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XXXX</a:t>
            </a:r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XXXX</a:t>
            </a:r>
            <a:endParaRPr lang="en-US" altLang="zh-CN" sz="1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0865" y="4898390"/>
            <a:ext cx="3354070" cy="48450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单位</a:t>
            </a: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12215" y="4352290"/>
            <a:ext cx="2070735" cy="419100"/>
          </a:xfrm>
          <a:prstGeom prst="roundRect">
            <a:avLst>
              <a:gd name="adj" fmla="val 50000"/>
            </a:avLst>
          </a:prstGeom>
          <a:solidFill>
            <a:srgbClr val="20A69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u="sng"/>
          </a:p>
        </p:txBody>
      </p:sp>
      <p:sp>
        <p:nvSpPr>
          <p:cNvPr id="11" name="文本框 10"/>
          <p:cNvSpPr txBox="1"/>
          <p:nvPr/>
        </p:nvSpPr>
        <p:spPr>
          <a:xfrm>
            <a:off x="1289050" y="4370705"/>
            <a:ext cx="1917700" cy="3765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XXX  </a:t>
            </a: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教授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5155" y="1776095"/>
            <a:ext cx="6624320" cy="45720"/>
          </a:xfrm>
          <a:prstGeom prst="rect">
            <a:avLst/>
          </a:prstGeom>
          <a:gradFill>
            <a:gsLst>
              <a:gs pos="0">
                <a:srgbClr val="20A693"/>
              </a:gs>
              <a:gs pos="100000">
                <a:schemeClr val="bg1">
                  <a:alpha val="0"/>
                </a:schemeClr>
              </a:gs>
            </a:gsLst>
            <a:lin ang="18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4190" y="1293495"/>
            <a:ext cx="730758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rgbClr val="20A693"/>
                </a:solidFill>
                <a:latin typeface="Arial" panose="020B0604020202020204" pitchFamily="34" charset="0"/>
                <a:ea typeface="微软雅黑" panose="020B0503020204020204" charset="-122"/>
              </a:rPr>
              <a:t>报告题目：</a:t>
            </a:r>
            <a:r>
              <a:rPr lang="en-US" altLang="zh-CN" sz="2000" b="1" dirty="0">
                <a:solidFill>
                  <a:srgbClr val="20A693"/>
                </a:solidFill>
                <a:latin typeface="Arial" panose="020B0604020202020204" pitchFamily="34" charset="0"/>
                <a:ea typeface="微软雅黑" panose="020B0503020204020204" charset="-122"/>
              </a:rPr>
              <a:t>XXXXXXXXXXXXXXX</a:t>
            </a:r>
            <a:endParaRPr lang="en-US" altLang="zh-CN" sz="2000" b="1" dirty="0">
              <a:solidFill>
                <a:srgbClr val="20A693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2230" y="1564640"/>
            <a:ext cx="1830705" cy="2300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演示</Application>
  <PresentationFormat>宽屏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KINGMAX</dc:creator>
  <cp:lastModifiedBy>楚儿</cp:lastModifiedBy>
  <cp:revision>9</cp:revision>
  <dcterms:created xsi:type="dcterms:W3CDTF">2023-08-09T12:44:00Z</dcterms:created>
  <dcterms:modified xsi:type="dcterms:W3CDTF">2025-08-12T01:27:02Z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6A1FE32E4ED94EC1826A92E3DD630D52_13</vt:lpwstr>
  </property>
</Properties>
</file>