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28799790" cy="4319968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000" y="7070003"/>
            <a:ext cx="21600001" cy="15039999"/>
          </a:xfrm>
        </p:spPr>
        <p:txBody>
          <a:bodyPr anchor="b"/>
          <a:lstStyle>
            <a:lvl1pPr algn="ctr">
              <a:defRPr sz="189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600000" y="22690002"/>
            <a:ext cx="21600001" cy="10429996"/>
          </a:xfrm>
        </p:spPr>
        <p:txBody>
          <a:bodyPr/>
          <a:lstStyle>
            <a:lvl1pPr marL="0" indent="0" algn="ctr">
              <a:buNone/>
              <a:defRPr sz="7560"/>
            </a:lvl1pPr>
            <a:lvl2pPr marL="1440180" indent="0" algn="ctr">
              <a:buNone/>
              <a:defRPr sz="6300"/>
            </a:lvl2pPr>
            <a:lvl3pPr marL="2879725" indent="0" algn="ctr">
              <a:buNone/>
              <a:defRPr sz="5670"/>
            </a:lvl3pPr>
            <a:lvl4pPr marL="4319905" indent="0" algn="ctr">
              <a:buNone/>
              <a:defRPr sz="5040"/>
            </a:lvl4pPr>
            <a:lvl5pPr marL="5760085" indent="0" algn="ctr">
              <a:buNone/>
              <a:defRPr sz="5040"/>
            </a:lvl5pPr>
            <a:lvl6pPr marL="7200265" indent="0" algn="ctr">
              <a:buNone/>
              <a:defRPr sz="5040"/>
            </a:lvl6pPr>
            <a:lvl7pPr marL="8639810" indent="0" algn="ctr">
              <a:buNone/>
              <a:defRPr sz="5040"/>
            </a:lvl7pPr>
            <a:lvl8pPr marL="10079990" indent="0" algn="ctr">
              <a:buNone/>
              <a:defRPr sz="5040"/>
            </a:lvl8pPr>
            <a:lvl9pPr marL="11520170" indent="0" algn="ctr">
              <a:buNone/>
              <a:defRPr sz="504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610001" y="2300000"/>
            <a:ext cx="6210000" cy="3661000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980000" y="2300000"/>
            <a:ext cx="18270001" cy="3661000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5000" y="10770003"/>
            <a:ext cx="24840001" cy="17969996"/>
          </a:xfrm>
        </p:spPr>
        <p:txBody>
          <a:bodyPr anchor="b"/>
          <a:lstStyle>
            <a:lvl1pPr>
              <a:defRPr sz="189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65000" y="28910002"/>
            <a:ext cx="24840001" cy="9449996"/>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79725" indent="0">
              <a:buNone/>
              <a:defRPr sz="5670">
                <a:solidFill>
                  <a:schemeClr val="tx1">
                    <a:tint val="75000"/>
                  </a:schemeClr>
                </a:solidFill>
              </a:defRPr>
            </a:lvl3pPr>
            <a:lvl4pPr marL="4319905" indent="0">
              <a:buNone/>
              <a:defRPr sz="5040">
                <a:solidFill>
                  <a:schemeClr val="tx1">
                    <a:tint val="75000"/>
                  </a:schemeClr>
                </a:solidFill>
              </a:defRPr>
            </a:lvl4pPr>
            <a:lvl5pPr marL="5760085" indent="0">
              <a:buNone/>
              <a:defRPr sz="5040">
                <a:solidFill>
                  <a:schemeClr val="tx1">
                    <a:tint val="75000"/>
                  </a:schemeClr>
                </a:solidFill>
              </a:defRPr>
            </a:lvl5pPr>
            <a:lvl6pPr marL="7200265" indent="0">
              <a:buNone/>
              <a:defRPr sz="5040">
                <a:solidFill>
                  <a:schemeClr val="tx1">
                    <a:tint val="75000"/>
                  </a:schemeClr>
                </a:solidFill>
              </a:defRPr>
            </a:lvl6pPr>
            <a:lvl7pPr marL="8639810" indent="0">
              <a:buNone/>
              <a:defRPr sz="5040">
                <a:solidFill>
                  <a:schemeClr val="tx1">
                    <a:tint val="75000"/>
                  </a:schemeClr>
                </a:solidFill>
              </a:defRPr>
            </a:lvl7pPr>
            <a:lvl8pPr marL="10079990" indent="0">
              <a:buNone/>
              <a:defRPr sz="5040">
                <a:solidFill>
                  <a:schemeClr val="tx1">
                    <a:tint val="75000"/>
                  </a:schemeClr>
                </a:solidFill>
              </a:defRPr>
            </a:lvl8pPr>
            <a:lvl9pPr marL="11520170" indent="0">
              <a:buNone/>
              <a:defRPr sz="504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980000" y="11499999"/>
            <a:ext cx="12240000" cy="2741000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4580000" y="11499999"/>
            <a:ext cx="12240000" cy="2741000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3751" y="2300000"/>
            <a:ext cx="24840001" cy="835000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83751" y="10590003"/>
            <a:ext cx="12183749" cy="5189997"/>
          </a:xfrm>
        </p:spPr>
        <p:txBody>
          <a:bodyPr anchor="b"/>
          <a:lstStyle>
            <a:lvl1pPr marL="0" indent="0">
              <a:buNone/>
              <a:defRPr sz="7560" b="1"/>
            </a:lvl1pPr>
            <a:lvl2pPr marL="1440180" indent="0">
              <a:buNone/>
              <a:defRPr sz="6300" b="1"/>
            </a:lvl2pPr>
            <a:lvl3pPr marL="2879725" indent="0">
              <a:buNone/>
              <a:defRPr sz="5670" b="1"/>
            </a:lvl3pPr>
            <a:lvl4pPr marL="4319905" indent="0">
              <a:buNone/>
              <a:defRPr sz="5040" b="1"/>
            </a:lvl4pPr>
            <a:lvl5pPr marL="5760085" indent="0">
              <a:buNone/>
              <a:defRPr sz="5040" b="1"/>
            </a:lvl5pPr>
            <a:lvl6pPr marL="7200265" indent="0">
              <a:buNone/>
              <a:defRPr sz="5040" b="1"/>
            </a:lvl6pPr>
            <a:lvl7pPr marL="8639810" indent="0">
              <a:buNone/>
              <a:defRPr sz="5040" b="1"/>
            </a:lvl7pPr>
            <a:lvl8pPr marL="10079990" indent="0">
              <a:buNone/>
              <a:defRPr sz="5040" b="1"/>
            </a:lvl8pPr>
            <a:lvl9pPr marL="11520170" indent="0">
              <a:buNone/>
              <a:defRPr sz="504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983751" y="15779999"/>
            <a:ext cx="12183749" cy="2321000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14580000" y="10590003"/>
            <a:ext cx="12243752" cy="5189997"/>
          </a:xfrm>
        </p:spPr>
        <p:txBody>
          <a:bodyPr anchor="b"/>
          <a:lstStyle>
            <a:lvl1pPr marL="0" indent="0">
              <a:buNone/>
              <a:defRPr sz="7560" b="1"/>
            </a:lvl1pPr>
            <a:lvl2pPr marL="1440180" indent="0">
              <a:buNone/>
              <a:defRPr sz="6300" b="1"/>
            </a:lvl2pPr>
            <a:lvl3pPr marL="2879725" indent="0">
              <a:buNone/>
              <a:defRPr sz="5670" b="1"/>
            </a:lvl3pPr>
            <a:lvl4pPr marL="4319905" indent="0">
              <a:buNone/>
              <a:defRPr sz="5040" b="1"/>
            </a:lvl4pPr>
            <a:lvl5pPr marL="5760085" indent="0">
              <a:buNone/>
              <a:defRPr sz="5040" b="1"/>
            </a:lvl5pPr>
            <a:lvl6pPr marL="7200265" indent="0">
              <a:buNone/>
              <a:defRPr sz="5040" b="1"/>
            </a:lvl6pPr>
            <a:lvl7pPr marL="8639810" indent="0">
              <a:buNone/>
              <a:defRPr sz="5040" b="1"/>
            </a:lvl7pPr>
            <a:lvl8pPr marL="10079990" indent="0">
              <a:buNone/>
              <a:defRPr sz="5040" b="1"/>
            </a:lvl8pPr>
            <a:lvl9pPr marL="11520170" indent="0">
              <a:buNone/>
              <a:defRPr sz="504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14580000" y="15779999"/>
            <a:ext cx="12243752" cy="2321000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51" y="2880000"/>
            <a:ext cx="9288749" cy="10079999"/>
          </a:xfrm>
        </p:spPr>
        <p:txBody>
          <a:bodyPr anchor="b"/>
          <a:lstStyle>
            <a:lvl1pPr>
              <a:defRPr sz="100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243752" y="6220000"/>
            <a:ext cx="14580000" cy="30699998"/>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1983751" y="12959999"/>
            <a:ext cx="9288749" cy="24010002"/>
          </a:xfrm>
        </p:spPr>
        <p:txBody>
          <a:bodyPr/>
          <a:lstStyle>
            <a:lvl1pPr marL="0" indent="0">
              <a:buNone/>
              <a:defRPr sz="5040"/>
            </a:lvl1pPr>
            <a:lvl2pPr marL="1440180" indent="0">
              <a:buNone/>
              <a:defRPr sz="4410"/>
            </a:lvl2pPr>
            <a:lvl3pPr marL="2879725" indent="0">
              <a:buNone/>
              <a:defRPr sz="3780"/>
            </a:lvl3pPr>
            <a:lvl4pPr marL="4319905" indent="0">
              <a:buNone/>
              <a:defRPr sz="3150"/>
            </a:lvl4pPr>
            <a:lvl5pPr marL="5760085" indent="0">
              <a:buNone/>
              <a:defRPr sz="3150"/>
            </a:lvl5pPr>
            <a:lvl6pPr marL="7200265" indent="0">
              <a:buNone/>
              <a:defRPr sz="3150"/>
            </a:lvl6pPr>
            <a:lvl7pPr marL="8639810" indent="0">
              <a:buNone/>
              <a:defRPr sz="3150"/>
            </a:lvl7pPr>
            <a:lvl8pPr marL="10079990" indent="0">
              <a:buNone/>
              <a:defRPr sz="3150"/>
            </a:lvl8pPr>
            <a:lvl9pPr marL="11520170" indent="0">
              <a:buNone/>
              <a:defRPr sz="31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51" y="2880000"/>
            <a:ext cx="9288749" cy="10079999"/>
          </a:xfrm>
        </p:spPr>
        <p:txBody>
          <a:bodyPr anchor="b"/>
          <a:lstStyle>
            <a:lvl1pPr>
              <a:defRPr sz="100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2243752" y="6220000"/>
            <a:ext cx="14580000" cy="30699998"/>
          </a:xfrm>
        </p:spPr>
        <p:txBody>
          <a:bodyPr/>
          <a:lstStyle>
            <a:lvl1pPr marL="0" indent="0">
              <a:buNone/>
              <a:defRPr sz="10080"/>
            </a:lvl1pPr>
            <a:lvl2pPr marL="1440180" indent="0">
              <a:buNone/>
              <a:defRPr sz="8820"/>
            </a:lvl2pPr>
            <a:lvl3pPr marL="2879725" indent="0">
              <a:buNone/>
              <a:defRPr sz="7560"/>
            </a:lvl3pPr>
            <a:lvl4pPr marL="4319905" indent="0">
              <a:buNone/>
              <a:defRPr sz="6300"/>
            </a:lvl4pPr>
            <a:lvl5pPr marL="5760085" indent="0">
              <a:buNone/>
              <a:defRPr sz="6300"/>
            </a:lvl5pPr>
            <a:lvl6pPr marL="7200265" indent="0">
              <a:buNone/>
              <a:defRPr sz="6300"/>
            </a:lvl6pPr>
            <a:lvl7pPr marL="8639810" indent="0">
              <a:buNone/>
              <a:defRPr sz="6300"/>
            </a:lvl7pPr>
            <a:lvl8pPr marL="10079990" indent="0">
              <a:buNone/>
              <a:defRPr sz="6300"/>
            </a:lvl8pPr>
            <a:lvl9pPr marL="11520170" indent="0">
              <a:buNone/>
              <a:defRPr sz="6300"/>
            </a:lvl9pPr>
          </a:lstStyle>
          <a:p>
            <a:endParaRPr lang="zh-CN" altLang="en-US"/>
          </a:p>
        </p:txBody>
      </p:sp>
      <p:sp>
        <p:nvSpPr>
          <p:cNvPr id="4" name="文本占位符 3"/>
          <p:cNvSpPr>
            <a:spLocks noGrp="1"/>
          </p:cNvSpPr>
          <p:nvPr>
            <p:ph type="body" sz="half" idx="2"/>
          </p:nvPr>
        </p:nvSpPr>
        <p:spPr>
          <a:xfrm>
            <a:off x="1983751" y="12959999"/>
            <a:ext cx="9288749" cy="24010002"/>
          </a:xfrm>
        </p:spPr>
        <p:txBody>
          <a:bodyPr/>
          <a:lstStyle>
            <a:lvl1pPr marL="0" indent="0">
              <a:buNone/>
              <a:defRPr sz="5040"/>
            </a:lvl1pPr>
            <a:lvl2pPr marL="1440180" indent="0">
              <a:buNone/>
              <a:defRPr sz="4410"/>
            </a:lvl2pPr>
            <a:lvl3pPr marL="2879725" indent="0">
              <a:buNone/>
              <a:defRPr sz="3780"/>
            </a:lvl3pPr>
            <a:lvl4pPr marL="4319905" indent="0">
              <a:buNone/>
              <a:defRPr sz="3150"/>
            </a:lvl4pPr>
            <a:lvl5pPr marL="5760085" indent="0">
              <a:buNone/>
              <a:defRPr sz="3150"/>
            </a:lvl5pPr>
            <a:lvl6pPr marL="7200265" indent="0">
              <a:buNone/>
              <a:defRPr sz="3150"/>
            </a:lvl6pPr>
            <a:lvl7pPr marL="8639810" indent="0">
              <a:buNone/>
              <a:defRPr sz="3150"/>
            </a:lvl7pPr>
            <a:lvl8pPr marL="10079990" indent="0">
              <a:buNone/>
              <a:defRPr sz="3150"/>
            </a:lvl8pPr>
            <a:lvl9pPr marL="11520170" indent="0">
              <a:buNone/>
              <a:defRPr sz="31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80000" y="2300000"/>
            <a:ext cx="24840001" cy="835000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80000" y="11499999"/>
            <a:ext cx="24840001" cy="2741000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1980000" y="40039998"/>
            <a:ext cx="6480000" cy="2300000"/>
          </a:xfrm>
          <a:prstGeom prst="rect">
            <a:avLst/>
          </a:prstGeom>
        </p:spPr>
        <p:txBody>
          <a:bodyPr vert="horz" lIns="91440" tIns="45720" rIns="91440" bIns="45720" rtlCol="0" anchor="ctr"/>
          <a:lstStyle>
            <a:lvl1pPr algn="l">
              <a:defRPr sz="378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9540000" y="40039998"/>
            <a:ext cx="9720000" cy="23000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0340001" y="40039998"/>
            <a:ext cx="6480000" cy="2300000"/>
          </a:xfrm>
          <a:prstGeom prst="rect">
            <a:avLst/>
          </a:prstGeom>
        </p:spPr>
        <p:txBody>
          <a:bodyPr vert="horz" lIns="91440" tIns="45720" rIns="91440" bIns="45720" rtlCol="0" anchor="ctr"/>
          <a:lstStyle>
            <a:lvl1pPr algn="r">
              <a:defRPr sz="378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79725"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79725" rtl="0" eaLnBrk="1" latinLnBrk="0" hangingPunct="1">
        <a:lnSpc>
          <a:spcPct val="90000"/>
        </a:lnSpc>
        <a:spcBef>
          <a:spcPts val="3155"/>
        </a:spcBef>
        <a:buFont typeface="Arial" panose="020B0604020202020204" pitchFamily="34" charset="0"/>
        <a:buChar char="•"/>
        <a:defRPr sz="8820" kern="1200">
          <a:solidFill>
            <a:schemeClr val="tx1"/>
          </a:solidFill>
          <a:latin typeface="+mn-lt"/>
          <a:ea typeface="+mn-ea"/>
          <a:cs typeface="+mn-cs"/>
        </a:defRPr>
      </a:lvl1pPr>
      <a:lvl2pPr marL="2160270" indent="-720090" algn="l" defTabSz="2879725" rtl="0" eaLnBrk="1" latinLnBrk="0" hangingPunct="1">
        <a:lnSpc>
          <a:spcPct val="90000"/>
        </a:lnSpc>
        <a:spcBef>
          <a:spcPts val="1580"/>
        </a:spcBef>
        <a:buFont typeface="Arial" panose="020B0604020202020204" pitchFamily="34" charset="0"/>
        <a:buChar char="•"/>
        <a:defRPr sz="7560" kern="1200">
          <a:solidFill>
            <a:schemeClr val="tx1"/>
          </a:solidFill>
          <a:latin typeface="+mn-lt"/>
          <a:ea typeface="+mn-ea"/>
          <a:cs typeface="+mn-cs"/>
        </a:defRPr>
      </a:lvl2pPr>
      <a:lvl3pPr marL="3599815" indent="-720090" algn="l" defTabSz="2879725" rtl="0" eaLnBrk="1" latinLnBrk="0" hangingPunct="1">
        <a:lnSpc>
          <a:spcPct val="90000"/>
        </a:lnSpc>
        <a:spcBef>
          <a:spcPts val="1580"/>
        </a:spcBef>
        <a:buFont typeface="Arial" panose="020B0604020202020204" pitchFamily="34" charset="0"/>
        <a:buChar char="•"/>
        <a:defRPr sz="6300" kern="1200">
          <a:solidFill>
            <a:schemeClr val="tx1"/>
          </a:solidFill>
          <a:latin typeface="+mn-lt"/>
          <a:ea typeface="+mn-ea"/>
          <a:cs typeface="+mn-cs"/>
        </a:defRPr>
      </a:lvl3pPr>
      <a:lvl4pPr marL="5039995"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4pPr>
      <a:lvl5pPr marL="6480175"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5pPr>
      <a:lvl6pPr marL="791972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6pPr>
      <a:lvl7pPr marL="935990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7pPr>
      <a:lvl8pPr marL="1080008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8pPr>
      <a:lvl9pPr marL="12240260" indent="-720090"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9pPr>
    </p:bodyStyle>
    <p:otherStyle>
      <a:defPPr>
        <a:defRPr lang="zh-CN"/>
      </a:defPPr>
      <a:lvl1pPr marL="0" algn="l" defTabSz="2879725" rtl="0" eaLnBrk="1" latinLnBrk="0" hangingPunct="1">
        <a:defRPr sz="5670" kern="1200">
          <a:solidFill>
            <a:schemeClr val="tx1"/>
          </a:solidFill>
          <a:latin typeface="+mn-lt"/>
          <a:ea typeface="+mn-ea"/>
          <a:cs typeface="+mn-cs"/>
        </a:defRPr>
      </a:lvl1pPr>
      <a:lvl2pPr marL="1440180" algn="l" defTabSz="2879725" rtl="0" eaLnBrk="1" latinLnBrk="0" hangingPunct="1">
        <a:defRPr sz="5670" kern="1200">
          <a:solidFill>
            <a:schemeClr val="tx1"/>
          </a:solidFill>
          <a:latin typeface="+mn-lt"/>
          <a:ea typeface="+mn-ea"/>
          <a:cs typeface="+mn-cs"/>
        </a:defRPr>
      </a:lvl2pPr>
      <a:lvl3pPr marL="2879725" algn="l" defTabSz="2879725" rtl="0" eaLnBrk="1" latinLnBrk="0" hangingPunct="1">
        <a:defRPr sz="5670" kern="1200">
          <a:solidFill>
            <a:schemeClr val="tx1"/>
          </a:solidFill>
          <a:latin typeface="+mn-lt"/>
          <a:ea typeface="+mn-ea"/>
          <a:cs typeface="+mn-cs"/>
        </a:defRPr>
      </a:lvl3pPr>
      <a:lvl4pPr marL="4319905" algn="l" defTabSz="2879725" rtl="0" eaLnBrk="1" latinLnBrk="0" hangingPunct="1">
        <a:defRPr sz="5670" kern="1200">
          <a:solidFill>
            <a:schemeClr val="tx1"/>
          </a:solidFill>
          <a:latin typeface="+mn-lt"/>
          <a:ea typeface="+mn-ea"/>
          <a:cs typeface="+mn-cs"/>
        </a:defRPr>
      </a:lvl4pPr>
      <a:lvl5pPr marL="5760085" algn="l" defTabSz="2879725" rtl="0" eaLnBrk="1" latinLnBrk="0" hangingPunct="1">
        <a:defRPr sz="5670" kern="1200">
          <a:solidFill>
            <a:schemeClr val="tx1"/>
          </a:solidFill>
          <a:latin typeface="+mn-lt"/>
          <a:ea typeface="+mn-ea"/>
          <a:cs typeface="+mn-cs"/>
        </a:defRPr>
      </a:lvl5pPr>
      <a:lvl6pPr marL="7200265" algn="l" defTabSz="2879725" rtl="0" eaLnBrk="1" latinLnBrk="0" hangingPunct="1">
        <a:defRPr sz="5670" kern="1200">
          <a:solidFill>
            <a:schemeClr val="tx1"/>
          </a:solidFill>
          <a:latin typeface="+mn-lt"/>
          <a:ea typeface="+mn-ea"/>
          <a:cs typeface="+mn-cs"/>
        </a:defRPr>
      </a:lvl6pPr>
      <a:lvl7pPr marL="8639810" algn="l" defTabSz="2879725" rtl="0" eaLnBrk="1" latinLnBrk="0" hangingPunct="1">
        <a:defRPr sz="5670" kern="1200">
          <a:solidFill>
            <a:schemeClr val="tx1"/>
          </a:solidFill>
          <a:latin typeface="+mn-lt"/>
          <a:ea typeface="+mn-ea"/>
          <a:cs typeface="+mn-cs"/>
        </a:defRPr>
      </a:lvl7pPr>
      <a:lvl8pPr marL="10079990" algn="l" defTabSz="2879725" rtl="0" eaLnBrk="1" latinLnBrk="0" hangingPunct="1">
        <a:defRPr sz="5670" kern="1200">
          <a:solidFill>
            <a:schemeClr val="tx1"/>
          </a:solidFill>
          <a:latin typeface="+mn-lt"/>
          <a:ea typeface="+mn-ea"/>
          <a:cs typeface="+mn-cs"/>
        </a:defRPr>
      </a:lvl8pPr>
      <a:lvl9pPr marL="11520170" algn="l" defTabSz="2879725"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5" name="Picture 5"/>
          <p:cNvPicPr>
            <a:picLocks noChangeAspect="1"/>
          </p:cNvPicPr>
          <p:nvPr/>
        </p:nvPicPr>
        <p:blipFill>
          <a:blip r:embed="rId2"/>
          <a:stretch>
            <a:fillRect/>
          </a:stretch>
        </p:blipFill>
        <p:spPr>
          <a:xfrm>
            <a:off x="944563" y="4926330"/>
            <a:ext cx="26910665" cy="3136900"/>
          </a:xfrm>
          <a:prstGeom prst="rect">
            <a:avLst/>
          </a:prstGeom>
          <a:noFill/>
          <a:ln w="9525">
            <a:noFill/>
          </a:ln>
        </p:spPr>
      </p:pic>
      <p:sp>
        <p:nvSpPr>
          <p:cNvPr id="6" name="矩形 9"/>
          <p:cNvSpPr/>
          <p:nvPr/>
        </p:nvSpPr>
        <p:spPr>
          <a:xfrm>
            <a:off x="3238208" y="4965736"/>
            <a:ext cx="22479163" cy="2633345"/>
          </a:xfrm>
          <a:prstGeom prst="rect">
            <a:avLst/>
          </a:prstGeom>
          <a:noFill/>
          <a:ln w="9525">
            <a:noFill/>
          </a:ln>
        </p:spPr>
        <p:txBody>
          <a:bodyPr lIns="187918" tIns="93960" rIns="187918" bIns="93960">
            <a:spAutoFit/>
          </a:bodyPr>
          <a:p>
            <a:pPr algn="ctr" eaLnBrk="1" hangingPunct="1">
              <a:lnSpc>
                <a:spcPct val="150000"/>
              </a:lnSpc>
              <a:buNone/>
            </a:pPr>
            <a:r>
              <a:rPr lang="zh-CN" altLang="en-US" sz="5000" b="1" dirty="0">
                <a:latin typeface="黑体" panose="02010609060101010101" pitchFamily="49" charset="-122"/>
                <a:ea typeface="黑体" panose="02010609060101010101" pitchFamily="49" charset="-122"/>
              </a:rPr>
              <a:t>中文题目采用黑体</a:t>
            </a:r>
            <a:r>
              <a:rPr lang="en-US" altLang="zh-CN" sz="5000" b="1" dirty="0">
                <a:latin typeface="黑体" panose="02010609060101010101" pitchFamily="49" charset="-122"/>
                <a:ea typeface="黑体" panose="02010609060101010101" pitchFamily="49" charset="-122"/>
              </a:rPr>
              <a:t>50</a:t>
            </a:r>
            <a:r>
              <a:rPr lang="zh-CN" altLang="en-US" sz="5000" b="1" dirty="0">
                <a:latin typeface="黑体" panose="02010609060101010101" pitchFamily="49" charset="-122"/>
                <a:ea typeface="黑体" panose="02010609060101010101" pitchFamily="49" charset="-122"/>
              </a:rPr>
              <a:t>号字体</a:t>
            </a:r>
            <a:r>
              <a:rPr lang="en-US" altLang="zh-CN" sz="5000" b="1" dirty="0">
                <a:latin typeface="黑体" panose="02010609060101010101" pitchFamily="49" charset="-122"/>
                <a:ea typeface="黑体" panose="02010609060101010101" pitchFamily="49" charset="-122"/>
              </a:rPr>
              <a:t>|</a:t>
            </a:r>
            <a:r>
              <a:rPr lang="zh-CN" altLang="en-US" sz="5000" b="1" dirty="0">
                <a:latin typeface="黑体" panose="02010609060101010101" pitchFamily="49" charset="-122"/>
                <a:ea typeface="黑体" panose="02010609060101010101" pitchFamily="49" charset="-122"/>
              </a:rPr>
              <a:t>英文：</a:t>
            </a:r>
            <a:r>
              <a:rPr lang="en-US" altLang="zh-CN" sz="5000" b="1" dirty="0">
                <a:latin typeface="Arial" panose="020B0604020202020204" pitchFamily="34" charset="0"/>
                <a:cs typeface="Arial" panose="020B0604020202020204" pitchFamily="34" charset="0"/>
              </a:rPr>
              <a:t>Topic: Arial </a:t>
            </a:r>
            <a:r>
              <a:rPr lang="en-US" altLang="zh-CN" sz="5000" b="1" dirty="0">
                <a:latin typeface="Arial" panose="020B0604020202020204" pitchFamily="34" charset="0"/>
                <a:ea typeface="黑体" panose="02010609060101010101" pitchFamily="49" charset="-122"/>
              </a:rPr>
              <a:t>50</a:t>
            </a:r>
            <a:endParaRPr lang="en-US" altLang="zh-CN" sz="5000" b="1" dirty="0">
              <a:latin typeface="Arial" panose="020B0604020202020204" pitchFamily="34" charset="0"/>
              <a:ea typeface="黑体" panose="02010609060101010101" pitchFamily="49" charset="-122"/>
            </a:endParaRPr>
          </a:p>
          <a:p>
            <a:pPr algn="ctr" eaLnBrk="1" hangingPunct="1">
              <a:lnSpc>
                <a:spcPct val="150000"/>
              </a:lnSpc>
              <a:buNone/>
            </a:pPr>
            <a:r>
              <a:rPr lang="zh-CN" altLang="en-US" sz="2800" dirty="0">
                <a:latin typeface="Calibri" panose="020F0502020204030204" charset="0"/>
              </a:rPr>
              <a:t>作者：</a:t>
            </a:r>
            <a:r>
              <a:rPr lang="en-US" altLang="zh-CN" sz="2800" dirty="0">
                <a:latin typeface="Calibri" panose="020F0502020204030204" charset="0"/>
              </a:rPr>
              <a:t>28</a:t>
            </a:r>
            <a:r>
              <a:rPr lang="zh-CN" altLang="en-US" sz="2800" dirty="0">
                <a:latin typeface="Calibri" panose="020F0502020204030204" charset="0"/>
              </a:rPr>
              <a:t>号宋体</a:t>
            </a:r>
            <a:r>
              <a:rPr lang="en-US" altLang="zh-CN" sz="2800" dirty="0">
                <a:latin typeface="Calibri" panose="020F0502020204030204" charset="0"/>
              </a:rPr>
              <a:t>|</a:t>
            </a:r>
            <a:r>
              <a:rPr lang="zh-CN" altLang="en-US" sz="2800" dirty="0">
                <a:latin typeface="Calibri" panose="020F0502020204030204" charset="0"/>
              </a:rPr>
              <a:t>英文：</a:t>
            </a:r>
            <a:r>
              <a:rPr lang="en-US" altLang="zh-CN" sz="2800" dirty="0">
                <a:latin typeface="Arial" panose="020B0604020202020204" pitchFamily="34" charset="0"/>
                <a:cs typeface="Arial" panose="020B0604020202020204" pitchFamily="34" charset="0"/>
              </a:rPr>
              <a:t>Author</a:t>
            </a:r>
            <a:r>
              <a:rPr lang="zh-CN" altLang="en-US" sz="2800" dirty="0">
                <a:latin typeface="Arial" panose="020B0604020202020204" pitchFamily="34" charset="0"/>
                <a:cs typeface="Arial" panose="020B0604020202020204" pitchFamily="34" charset="0"/>
              </a:rPr>
              <a:t>：</a:t>
            </a:r>
            <a:r>
              <a:rPr lang="en-US" altLang="zh-CN" sz="2800" dirty="0">
                <a:latin typeface="Arial" panose="020B0604020202020204" pitchFamily="34" charset="0"/>
                <a:cs typeface="Arial" panose="020B0604020202020204" pitchFamily="34" charset="0"/>
              </a:rPr>
              <a:t>28Arial</a:t>
            </a:r>
            <a:endParaRPr lang="en-US" altLang="zh-CN" sz="2800" dirty="0">
              <a:latin typeface="Arial" panose="020B0604020202020204" pitchFamily="34" charset="0"/>
              <a:cs typeface="Arial" panose="020B0604020202020204" pitchFamily="34" charset="0"/>
            </a:endParaRPr>
          </a:p>
          <a:p>
            <a:pPr algn="ctr" eaLnBrk="1" hangingPunct="1">
              <a:lnSpc>
                <a:spcPct val="150000"/>
              </a:lnSpc>
              <a:buNone/>
            </a:pPr>
            <a:r>
              <a:rPr lang="zh-CN" altLang="en-US" sz="2800" dirty="0">
                <a:latin typeface="Calibri" panose="020F0502020204030204" charset="0"/>
              </a:rPr>
              <a:t>单位：</a:t>
            </a:r>
            <a:r>
              <a:rPr lang="en-US" altLang="zh-CN" sz="2800" dirty="0">
                <a:latin typeface="Calibri" panose="020F0502020204030204" charset="0"/>
              </a:rPr>
              <a:t>28</a:t>
            </a:r>
            <a:r>
              <a:rPr lang="zh-CN" altLang="en-US" sz="2800" dirty="0">
                <a:latin typeface="Calibri" panose="020F0502020204030204" charset="0"/>
              </a:rPr>
              <a:t>号宋体</a:t>
            </a:r>
            <a:r>
              <a:rPr lang="en-US" altLang="zh-CN" sz="2800" dirty="0">
                <a:latin typeface="Calibri" panose="020F0502020204030204" charset="0"/>
              </a:rPr>
              <a:t>|</a:t>
            </a:r>
            <a:r>
              <a:rPr lang="zh-CN" altLang="en-US" sz="2800" dirty="0">
                <a:latin typeface="Calibri" panose="020F0502020204030204" charset="0"/>
              </a:rPr>
              <a:t>英文：</a:t>
            </a:r>
            <a:r>
              <a:rPr lang="en-US" altLang="zh-CN" sz="2800" dirty="0">
                <a:latin typeface="Arial" panose="020B0604020202020204" pitchFamily="34" charset="0"/>
                <a:cs typeface="Arial" panose="020B0604020202020204" pitchFamily="34" charset="0"/>
              </a:rPr>
              <a:t>Organization</a:t>
            </a:r>
            <a:r>
              <a:rPr lang="zh-CN" altLang="en-US" sz="2800" dirty="0">
                <a:latin typeface="Arial" panose="020B0604020202020204" pitchFamily="34" charset="0"/>
                <a:cs typeface="Arial" panose="020B0604020202020204" pitchFamily="34" charset="0"/>
              </a:rPr>
              <a:t> ：</a:t>
            </a:r>
            <a:r>
              <a:rPr lang="en-US" altLang="zh-CN" sz="2800" dirty="0">
                <a:latin typeface="Arial" panose="020B0604020202020204" pitchFamily="34" charset="0"/>
                <a:cs typeface="Arial" panose="020B0604020202020204" pitchFamily="34" charset="0"/>
              </a:rPr>
              <a:t>28Arial</a:t>
            </a:r>
            <a:endParaRPr lang="en-US" altLang="zh-CN" sz="2800" dirty="0">
              <a:latin typeface="Arial" panose="020B0604020202020204" pitchFamily="34" charset="0"/>
              <a:ea typeface="Arial" panose="020B0604020202020204" pitchFamily="34" charset="0"/>
            </a:endParaRPr>
          </a:p>
        </p:txBody>
      </p:sp>
      <p:sp>
        <p:nvSpPr>
          <p:cNvPr id="7" name="TextBox 11"/>
          <p:cNvSpPr txBox="1"/>
          <p:nvPr/>
        </p:nvSpPr>
        <p:spPr>
          <a:xfrm>
            <a:off x="1026795" y="9504045"/>
            <a:ext cx="13993495" cy="32365315"/>
          </a:xfrm>
          <a:prstGeom prst="rect">
            <a:avLst/>
          </a:prstGeom>
          <a:noFill/>
          <a:ln w="9525">
            <a:noFill/>
          </a:ln>
        </p:spPr>
        <p:txBody>
          <a:bodyPr wrap="square" lIns="187918" tIns="93960" rIns="187918" bIns="93960">
            <a:spAutoFit/>
          </a:bodyPr>
          <a:p>
            <a:pPr algn="just" eaLnBrk="1" hangingPunct="1"/>
            <a:r>
              <a:rPr lang="zh-CN" altLang="en-US" sz="4100" b="1" dirty="0">
                <a:latin typeface="Calibri" panose="020F0502020204030204" charset="0"/>
              </a:rPr>
              <a:t>目的</a:t>
            </a:r>
            <a:endParaRPr lang="en-US" altLang="zh-CN" sz="4100" b="1" dirty="0">
              <a:latin typeface="Calibri" panose="020F0502020204030204" charset="0"/>
            </a:endParaRPr>
          </a:p>
          <a:p>
            <a:pPr algn="just" eaLnBrk="1" hangingPunct="1"/>
            <a:r>
              <a:rPr lang="zh-CN" altLang="en-US" sz="4100" dirty="0">
                <a:solidFill>
                  <a:srgbClr val="FF0000"/>
                </a:solidFill>
                <a:latin typeface="Calibri" panose="020F0502020204030204" charset="0"/>
              </a:rPr>
              <a:t>请勿改变页面大小、增加页数</a:t>
            </a:r>
            <a:endParaRPr lang="en-US" altLang="zh-CN" sz="4100" dirty="0">
              <a:solidFill>
                <a:srgbClr val="FF0000"/>
              </a:solidFill>
              <a:latin typeface="Calibri" panose="020F0502020204030204" charset="0"/>
            </a:endParaRPr>
          </a:p>
          <a:p>
            <a:pPr algn="just" eaLnBrk="1" hangingPunct="1"/>
            <a:r>
              <a:rPr lang="zh-CN" altLang="en-US" sz="4100" dirty="0">
                <a:solidFill>
                  <a:srgbClr val="FF0000"/>
                </a:solidFill>
                <a:latin typeface="Calibri" panose="020F0502020204030204" charset="0"/>
              </a:rPr>
              <a:t>请勿改变标题栏格式</a:t>
            </a:r>
            <a:endParaRPr lang="en-US" altLang="zh-CN" sz="4100" dirty="0">
              <a:solidFill>
                <a:srgbClr val="FF0000"/>
              </a:solidFill>
              <a:latin typeface="Calibri" panose="020F0502020204030204" charset="0"/>
            </a:endParaRPr>
          </a:p>
          <a:p>
            <a:pPr algn="just" eaLnBrk="1" hangingPunct="1"/>
            <a:r>
              <a:rPr lang="zh-CN" altLang="en-US" sz="4100" dirty="0">
                <a:solidFill>
                  <a:srgbClr val="FF0000"/>
                </a:solidFill>
                <a:latin typeface="Calibri" panose="020F0502020204030204" charset="0"/>
              </a:rPr>
              <a:t>正文排版样式、背景、正文大小可自主修改</a:t>
            </a:r>
            <a:endParaRPr lang="zh-CN" altLang="en-US" sz="4100" dirty="0">
              <a:solidFill>
                <a:srgbClr val="FF0000"/>
              </a:solidFill>
              <a:latin typeface="Calibri" panose="020F0502020204030204" charset="0"/>
            </a:endParaRPr>
          </a:p>
          <a:p>
            <a:pPr algn="just" eaLnBrk="1" hangingPunct="1"/>
            <a:endParaRPr lang="en-US" altLang="zh-CN" sz="4100" dirty="0">
              <a:latin typeface="Calibri" panose="020F0502020204030204" charset="0"/>
            </a:endParaRPr>
          </a:p>
          <a:p>
            <a:pPr algn="just" eaLnBrk="1" hangingPunct="1"/>
            <a:endParaRPr lang="en-US" altLang="zh-CN" sz="4100" dirty="0">
              <a:latin typeface="Calibri" panose="020F0502020204030204" charset="0"/>
            </a:endParaRPr>
          </a:p>
          <a:p>
            <a:pPr algn="just" eaLnBrk="1" hangingPunct="1"/>
            <a:r>
              <a:rPr lang="zh-CN" altLang="en-US" sz="4100" b="1" dirty="0">
                <a:latin typeface="Calibri" panose="020F0502020204030204" charset="0"/>
              </a:rPr>
              <a:t>方法</a:t>
            </a:r>
            <a:endParaRPr lang="en-US" altLang="zh-CN" sz="4100" b="1" dirty="0">
              <a:latin typeface="Calibri" panose="020F0502020204030204" charset="0"/>
            </a:endParaRPr>
          </a:p>
          <a:p>
            <a:pPr algn="just" eaLnBrk="1" hangingPunct="1"/>
            <a:r>
              <a:rPr lang="zh-CN" altLang="en-US" sz="41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charset="0"/>
            </a:endParaRPr>
          </a:p>
          <a:p>
            <a:pPr algn="just" eaLnBrk="1" hangingPunct="1"/>
            <a:endParaRPr lang="en-US" altLang="zh-CN" sz="4100" dirty="0">
              <a:latin typeface="Calibri" panose="020F0502020204030204" charset="0"/>
            </a:endParaRPr>
          </a:p>
          <a:p>
            <a:pPr algn="just" eaLnBrk="1" hangingPunct="1"/>
            <a:r>
              <a:rPr lang="zh-CN" altLang="en-US" sz="4100" b="1" dirty="0">
                <a:latin typeface="Calibri" panose="020F0502020204030204" charset="0"/>
              </a:rPr>
              <a:t>结果</a:t>
            </a:r>
            <a:endParaRPr lang="en-US" altLang="zh-CN" sz="4100" b="1" dirty="0">
              <a:latin typeface="Calibri" panose="020F0502020204030204" charset="0"/>
            </a:endParaRPr>
          </a:p>
          <a:p>
            <a:pPr algn="just" eaLnBrk="1" hangingPunct="1"/>
            <a:r>
              <a:rPr lang="zh-CN" altLang="en-US" sz="41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charset="0"/>
            </a:endParaRPr>
          </a:p>
          <a:p>
            <a:pPr algn="just" eaLnBrk="1" hangingPunct="1"/>
            <a:r>
              <a:rPr lang="zh-CN" altLang="en-US" sz="41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charset="0"/>
            </a:endParaRPr>
          </a:p>
          <a:p>
            <a:pPr algn="just" eaLnBrk="1" hangingPunct="1"/>
            <a:r>
              <a:rPr lang="zh-CN" altLang="en-US" sz="41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00" dirty="0">
              <a:latin typeface="Calibri" panose="020F0502020204030204" charset="0"/>
            </a:endParaRPr>
          </a:p>
          <a:p>
            <a:pPr algn="just" eaLnBrk="1" hangingPunct="1"/>
            <a:r>
              <a:rPr lang="zh-CN" altLang="en-US" sz="41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4100" dirty="0">
              <a:latin typeface="Calibri" panose="020F0502020204030204" charset="0"/>
            </a:endParaRPr>
          </a:p>
          <a:p>
            <a:pPr algn="just" eaLnBrk="1" hangingPunct="1"/>
            <a:endParaRPr lang="en-US" altLang="zh-CN" sz="4100" dirty="0">
              <a:latin typeface="Calibri" panose="020F0502020204030204" charset="0"/>
            </a:endParaRPr>
          </a:p>
          <a:p>
            <a:pPr algn="just" eaLnBrk="1" hangingPunct="1"/>
            <a:endParaRPr lang="zh-CN" altLang="en-US" sz="4100" dirty="0">
              <a:latin typeface="Calibri" panose="020F0502020204030204" charset="0"/>
            </a:endParaRPr>
          </a:p>
        </p:txBody>
      </p:sp>
      <p:pic>
        <p:nvPicPr>
          <p:cNvPr id="8" name="图片 14" descr="屏幕剪辑"/>
          <p:cNvPicPr>
            <a:picLocks noChangeAspect="1"/>
          </p:cNvPicPr>
          <p:nvPr/>
        </p:nvPicPr>
        <p:blipFill>
          <a:blip r:embed="rId3"/>
          <a:stretch>
            <a:fillRect/>
          </a:stretch>
        </p:blipFill>
        <p:spPr>
          <a:xfrm>
            <a:off x="15786735" y="9694545"/>
            <a:ext cx="11826875" cy="9629140"/>
          </a:xfrm>
          <a:prstGeom prst="rect">
            <a:avLst/>
          </a:prstGeom>
          <a:noFill/>
          <a:ln w="9525">
            <a:noFill/>
          </a:ln>
        </p:spPr>
      </p:pic>
      <p:sp>
        <p:nvSpPr>
          <p:cNvPr id="9" name="矩形 15"/>
          <p:cNvSpPr/>
          <p:nvPr/>
        </p:nvSpPr>
        <p:spPr>
          <a:xfrm>
            <a:off x="15810865" y="21000720"/>
            <a:ext cx="11708130" cy="16144875"/>
          </a:xfrm>
          <a:prstGeom prst="rect">
            <a:avLst/>
          </a:prstGeom>
          <a:noFill/>
          <a:ln w="9525">
            <a:noFill/>
          </a:ln>
        </p:spPr>
        <p:txBody>
          <a:bodyPr wrap="square" lIns="187918" tIns="93960" rIns="187918" bIns="93960">
            <a:spAutoFit/>
          </a:bodyPr>
          <a:p>
            <a:pPr algn="just" eaLnBrk="1" hangingPunct="1"/>
            <a:r>
              <a:rPr lang="zh-CN" altLang="en-US" sz="3700" b="1" dirty="0">
                <a:latin typeface="Calibri" panose="020F0502020204030204" charset="0"/>
              </a:rPr>
              <a:t>结论</a:t>
            </a:r>
            <a:endParaRPr lang="en-US" altLang="zh-CN" sz="3700" b="1" dirty="0">
              <a:latin typeface="Calibri" panose="020F0502020204030204" charset="0"/>
            </a:endParaRPr>
          </a:p>
          <a:p>
            <a:pPr algn="just" eaLnBrk="1" hangingPunct="1"/>
            <a:r>
              <a:rPr lang="zh-CN" altLang="en-US" sz="40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charset="0"/>
            </a:endParaRPr>
          </a:p>
          <a:p>
            <a:pPr algn="just" eaLnBrk="1" hangingPunct="1"/>
            <a:r>
              <a:rPr lang="zh-CN" altLang="en-US" sz="4000" dirty="0">
                <a:latin typeface="Calibri" panose="020F050202020403020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a:p>
            <a:pPr algn="just" eaLnBrk="1" hangingPunct="1"/>
            <a:endParaRPr lang="en-US" altLang="zh-CN" sz="4000" dirty="0">
              <a:latin typeface="Calibri" panose="020F0502020204030204" charset="0"/>
            </a:endParaRPr>
          </a:p>
        </p:txBody>
      </p:sp>
      <p:sp>
        <p:nvSpPr>
          <p:cNvPr id="10" name="矩形 1"/>
          <p:cNvSpPr>
            <a:spLocks noChangeArrowheads="1"/>
          </p:cNvSpPr>
          <p:nvPr/>
        </p:nvSpPr>
        <p:spPr bwMode="auto">
          <a:xfrm>
            <a:off x="598176" y="8114724"/>
            <a:ext cx="27701440" cy="1143635"/>
          </a:xfrm>
          <a:prstGeom prst="rect">
            <a:avLst/>
          </a:prstGeom>
          <a:noFill/>
          <a:ln>
            <a:noFill/>
          </a:ln>
        </p:spPr>
        <p:txBody>
          <a:bodyPr wrap="square" lIns="113930" tIns="56966" rIns="113930" bIns="56966">
            <a:spAutoFit/>
          </a:bodyPr>
          <a:lstStyle>
            <a:lvl1pPr>
              <a:defRPr sz="7200">
                <a:solidFill>
                  <a:schemeClr val="tx1"/>
                </a:solidFill>
                <a:latin typeface="Calibri" panose="020F0502020204030204" charset="0"/>
                <a:ea typeface="宋体" panose="02010600030101010101" pitchFamily="2" charset="-122"/>
              </a:defRPr>
            </a:lvl1pPr>
            <a:lvl2pPr marL="742950" indent="-285750">
              <a:defRPr sz="7200">
                <a:solidFill>
                  <a:schemeClr val="tx1"/>
                </a:solidFill>
                <a:latin typeface="Calibri" panose="020F0502020204030204" charset="0"/>
                <a:ea typeface="宋体" panose="02010600030101010101" pitchFamily="2" charset="-122"/>
              </a:defRPr>
            </a:lvl2pPr>
            <a:lvl3pPr marL="1143000" indent="-228600">
              <a:defRPr sz="7200">
                <a:solidFill>
                  <a:schemeClr val="tx1"/>
                </a:solidFill>
                <a:latin typeface="Calibri" panose="020F0502020204030204" charset="0"/>
                <a:ea typeface="宋体" panose="02010600030101010101" pitchFamily="2" charset="-122"/>
              </a:defRPr>
            </a:lvl3pPr>
            <a:lvl4pPr marL="1600200" indent="-228600">
              <a:defRPr sz="7200">
                <a:solidFill>
                  <a:schemeClr val="tx1"/>
                </a:solidFill>
                <a:latin typeface="Calibri" panose="020F0502020204030204" charset="0"/>
                <a:ea typeface="宋体" panose="02010600030101010101" pitchFamily="2" charset="-122"/>
              </a:defRPr>
            </a:lvl4pPr>
            <a:lvl5pPr marL="2057400" indent="-228600">
              <a:defRPr sz="7200">
                <a:solidFill>
                  <a:schemeClr val="tx1"/>
                </a:solidFill>
                <a:latin typeface="Calibri" panose="020F0502020204030204" charset="0"/>
                <a:ea typeface="宋体" panose="02010600030101010101" pitchFamily="2" charset="-122"/>
              </a:defRPr>
            </a:lvl5pPr>
            <a:lvl6pPr marL="2514600" indent="-228600" defTabSz="3698875" eaLnBrk="0" fontAlgn="base" hangingPunct="0">
              <a:spcBef>
                <a:spcPct val="0"/>
              </a:spcBef>
              <a:spcAft>
                <a:spcPct val="0"/>
              </a:spcAft>
              <a:defRPr sz="7200">
                <a:solidFill>
                  <a:schemeClr val="tx1"/>
                </a:solidFill>
                <a:latin typeface="Calibri" panose="020F0502020204030204" charset="0"/>
                <a:ea typeface="宋体" panose="02010600030101010101" pitchFamily="2" charset="-122"/>
              </a:defRPr>
            </a:lvl6pPr>
            <a:lvl7pPr marL="2971800" indent="-228600" defTabSz="3698875" eaLnBrk="0" fontAlgn="base" hangingPunct="0">
              <a:spcBef>
                <a:spcPct val="0"/>
              </a:spcBef>
              <a:spcAft>
                <a:spcPct val="0"/>
              </a:spcAft>
              <a:defRPr sz="7200">
                <a:solidFill>
                  <a:schemeClr val="tx1"/>
                </a:solidFill>
                <a:latin typeface="Calibri" panose="020F0502020204030204" charset="0"/>
                <a:ea typeface="宋体" panose="02010600030101010101" pitchFamily="2" charset="-122"/>
              </a:defRPr>
            </a:lvl7pPr>
            <a:lvl8pPr marL="3429000" indent="-228600" defTabSz="3698875" eaLnBrk="0" fontAlgn="base" hangingPunct="0">
              <a:spcBef>
                <a:spcPct val="0"/>
              </a:spcBef>
              <a:spcAft>
                <a:spcPct val="0"/>
              </a:spcAft>
              <a:defRPr sz="7200">
                <a:solidFill>
                  <a:schemeClr val="tx1"/>
                </a:solidFill>
                <a:latin typeface="Calibri" panose="020F0502020204030204" charset="0"/>
                <a:ea typeface="宋体" panose="02010600030101010101" pitchFamily="2" charset="-122"/>
              </a:defRPr>
            </a:lvl8pPr>
            <a:lvl9pPr marL="3886200" indent="-228600" defTabSz="3698875" eaLnBrk="0" fontAlgn="base" hangingPunct="0">
              <a:spcBef>
                <a:spcPct val="0"/>
              </a:spcBef>
              <a:spcAft>
                <a:spcPct val="0"/>
              </a:spcAft>
              <a:defRPr sz="7200">
                <a:solidFill>
                  <a:schemeClr val="tx1"/>
                </a:solidFill>
                <a:latin typeface="Calibri" panose="020F0502020204030204" charset="0"/>
                <a:ea typeface="宋体" panose="02010600030101010101" pitchFamily="2" charset="-122"/>
              </a:defRPr>
            </a:lvl9pPr>
          </a:lstStyle>
          <a:p>
            <a:pPr marL="0" marR="0" lvl="0" indent="0" algn="l" defTabSz="3698875" rtl="0" eaLnBrk="1" fontAlgn="base" latinLnBrk="0" hangingPunct="1">
              <a:lnSpc>
                <a:spcPct val="100000"/>
              </a:lnSpc>
              <a:spcBef>
                <a:spcPct val="0"/>
              </a:spcBef>
              <a:spcAft>
                <a:spcPct val="0"/>
              </a:spcAft>
              <a:buClrTx/>
              <a:buSzTx/>
              <a:buFontTx/>
              <a:buNone/>
              <a:defRPr/>
            </a:pPr>
            <a:endParaRPr kumimoji="0" lang="zh-CN" altLang="en-US" sz="6700" b="1" i="0" u="none" strike="noStrike" kern="1200" cap="none" spc="0" normalizeH="0" baseline="0" noProof="0" dirty="0">
              <a:ln>
                <a:noFill/>
              </a:ln>
              <a:solidFill>
                <a:srgbClr val="FF0000"/>
              </a:solidFill>
              <a:effectLst/>
              <a:uLnTx/>
              <a:uFillTx/>
              <a:latin typeface="Calibri" panose="020F0502020204030204" charset="0"/>
              <a:ea typeface="宋体" panose="02010600030101010101" pitchFamily="2" charset="-122"/>
              <a:cs typeface="+mn-cs"/>
            </a:endParaRPr>
          </a:p>
        </p:txBody>
      </p:sp>
      <p:sp>
        <p:nvSpPr>
          <p:cNvPr id="12" name="矩形 9"/>
          <p:cNvSpPr/>
          <p:nvPr/>
        </p:nvSpPr>
        <p:spPr>
          <a:xfrm>
            <a:off x="1424952" y="5114962"/>
            <a:ext cx="5905543" cy="1109980"/>
          </a:xfrm>
          <a:prstGeom prst="rect">
            <a:avLst/>
          </a:prstGeom>
          <a:noFill/>
          <a:ln w="9525">
            <a:noFill/>
          </a:ln>
        </p:spPr>
        <p:txBody>
          <a:bodyPr lIns="187918" tIns="93960" rIns="187918" bIns="93960">
            <a:spAutoFit/>
          </a:bodyPr>
          <a:p>
            <a:pPr eaLnBrk="1" hangingPunct="1">
              <a:lnSpc>
                <a:spcPct val="150000"/>
              </a:lnSpc>
            </a:pPr>
            <a:r>
              <a:rPr lang="zh-CN" altLang="en-US" sz="2000" dirty="0">
                <a:latin typeface="Arial" panose="020B0604020202020204" pitchFamily="34" charset="0"/>
                <a:cs typeface="Arial" panose="020B0604020202020204" pitchFamily="34" charset="0"/>
              </a:rPr>
              <a:t>联系人：宋体</a:t>
            </a:r>
            <a:r>
              <a:rPr lang="en-US" altLang="zh-CN" sz="2000" dirty="0">
                <a:latin typeface="Arial" panose="020B0604020202020204" pitchFamily="34" charset="0"/>
                <a:cs typeface="Arial" panose="020B0604020202020204" pitchFamily="34" charset="0"/>
              </a:rPr>
              <a:t>20</a:t>
            </a:r>
            <a:r>
              <a:rPr lang="zh-CN" altLang="en-US" sz="2000" dirty="0">
                <a:latin typeface="Arial" panose="020B0604020202020204" pitchFamily="34" charset="0"/>
                <a:cs typeface="Arial" panose="020B0604020202020204" pitchFamily="34" charset="0"/>
              </a:rPr>
              <a:t>号</a:t>
            </a:r>
            <a:endParaRPr lang="en-US" altLang="zh-CN" sz="2000" dirty="0">
              <a:latin typeface="Arial" panose="020B0604020202020204" pitchFamily="34" charset="0"/>
              <a:cs typeface="Arial" panose="020B0604020202020204" pitchFamily="34" charset="0"/>
            </a:endParaRPr>
          </a:p>
          <a:p>
            <a:pPr eaLnBrk="1" hangingPunct="1">
              <a:lnSpc>
                <a:spcPct val="150000"/>
              </a:lnSpc>
            </a:pPr>
            <a:r>
              <a:rPr lang="zh-CN" altLang="en-US" sz="2000" dirty="0">
                <a:latin typeface="Calibri" panose="020F0502020204030204" charset="0"/>
              </a:rPr>
              <a:t>联系方式：</a:t>
            </a:r>
            <a:r>
              <a:rPr lang="en-US" altLang="zh-CN" sz="2000" dirty="0">
                <a:latin typeface="Arial" panose="020B0604020202020204" pitchFamily="34" charset="0"/>
                <a:cs typeface="Arial" panose="020B0604020202020204" pitchFamily="34" charset="0"/>
              </a:rPr>
              <a:t>20</a:t>
            </a:r>
            <a:r>
              <a:rPr lang="zh-CN" altLang="en-US" sz="2000" dirty="0">
                <a:latin typeface="Arial" panose="020B0604020202020204" pitchFamily="34" charset="0"/>
                <a:cs typeface="Arial" panose="020B0604020202020204" pitchFamily="34" charset="0"/>
              </a:rPr>
              <a:t>号</a:t>
            </a:r>
            <a:r>
              <a:rPr lang="en-US" altLang="zh-CN" sz="2000" dirty="0">
                <a:latin typeface="Arial" panose="020B0604020202020204" pitchFamily="34" charset="0"/>
                <a:cs typeface="Arial" panose="020B0604020202020204" pitchFamily="34" charset="0"/>
              </a:rPr>
              <a:t>Arial</a:t>
            </a:r>
            <a:endParaRPr lang="en-US" altLang="zh-CN" sz="2000" dirty="0">
              <a:latin typeface="Arial" panose="020B0604020202020204" pitchFamily="34" charset="0"/>
              <a:ea typeface="Arial" panose="020B0604020202020204" pitchFamily="34" charset="0"/>
            </a:endParaRPr>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1801</Words>
  <Application>WPS 演示</Application>
  <PresentationFormat>宽屏</PresentationFormat>
  <Paragraphs>39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Arial Unicode MS</vt:lpstr>
      <vt:lpstr>Calibri</vt:lpstr>
      <vt:lpstr>微软雅黑</vt:lpstr>
      <vt:lpstr>黑体</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Cherry</cp:lastModifiedBy>
  <cp:revision>3</cp:revision>
  <dcterms:created xsi:type="dcterms:W3CDTF">2023-08-09T12:44:00Z</dcterms:created>
  <dcterms:modified xsi:type="dcterms:W3CDTF">2025-08-14T06:20:02Z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E68DF78E09F64CED99662A12F84945B0_12</vt:lpwstr>
  </property>
</Properties>
</file>