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23" d="100"/>
          <a:sy n="23" d="100"/>
        </p:scale>
        <p:origin x="2688" y="1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2020/8/7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图片 2" descr="手机屏幕的截图&#10;&#10;描述已自动生成">
            <a:extLst>
              <a:ext uri="{FF2B5EF4-FFF2-40B4-BE49-F238E27FC236}">
                <a16:creationId xmlns:a16="http://schemas.microsoft.com/office/drawing/2014/main" id="{7B972590-24DB-4A47-AAAF-4586543D54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18722975" cy="3324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/>
              <a:t>结论</a:t>
            </a:r>
            <a:endParaRPr lang="en-US" altLang="zh-CN" sz="3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4217650"/>
            <a:ext cx="17514888" cy="535622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请勿改变页面大小、增加页数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/>
            <a:endParaRPr lang="zh-CN" alt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1089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Calibri</vt:lpstr>
      <vt:lpstr>宋体</vt:lpstr>
      <vt:lpstr>Arial</vt:lpstr>
      <vt:lpstr>等线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吕向阳</cp:lastModifiedBy>
  <cp:revision>37</cp:revision>
  <dcterms:created xsi:type="dcterms:W3CDTF">2012-09-14T09:49:00Z</dcterms:created>
  <dcterms:modified xsi:type="dcterms:W3CDTF">2020-08-07T12:50:30Z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