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437" r:id="rId2"/>
    <p:sldId id="438" r:id="rId3"/>
    <p:sldId id="440" r:id="rId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custDataLst>
    <p:tags r:id="rId1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1">
          <p15:clr>
            <a:srgbClr val="A4A3A4"/>
          </p15:clr>
        </p15:guide>
        <p15:guide id="2" pos="53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5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B0F1"/>
    <a:srgbClr val="00B0F0"/>
    <a:srgbClr val="006EC1"/>
    <a:srgbClr val="0070C0"/>
    <a:srgbClr val="169BFE"/>
    <a:srgbClr val="0170C0"/>
    <a:srgbClr val="2897CE"/>
    <a:srgbClr val="54AFDE"/>
    <a:srgbClr val="0DBBF1"/>
    <a:srgbClr val="0170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6FBD8D-A90D-403F-9721-F3CAA7DBE6E7}" v="4" dt="2020-08-17T08:12:51.9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6" autoAdjust="0"/>
    <p:restoredTop sz="96353" autoAdjust="0"/>
  </p:normalViewPr>
  <p:slideViewPr>
    <p:cSldViewPr>
      <p:cViewPr varScale="1">
        <p:scale>
          <a:sx n="130" d="100"/>
          <a:sy n="130" d="100"/>
        </p:scale>
        <p:origin x="75" y="156"/>
      </p:cViewPr>
      <p:guideLst>
        <p:guide orient="horz" pos="1651"/>
        <p:guide pos="53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2727" y="66"/>
      </p:cViewPr>
      <p:guideLst>
        <p:guide orient="horz" pos="2935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5" Type="http://schemas.microsoft.com/office/2016/11/relationships/changesInfo" Target="changesInfos/changesInfo1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吕 春雨" userId="9f83f7310deeebbe" providerId="LiveId" clId="{696FBD8D-A90D-403F-9721-F3CAA7DBE6E7}"/>
    <pc:docChg chg="undo custSel delSld modSld">
      <pc:chgData name="吕 春雨" userId="9f83f7310deeebbe" providerId="LiveId" clId="{696FBD8D-A90D-403F-9721-F3CAA7DBE6E7}" dt="2020-08-17T08:12:55.031" v="11" actId="47"/>
      <pc:docMkLst>
        <pc:docMk/>
      </pc:docMkLst>
      <pc:sldChg chg="del">
        <pc:chgData name="吕 春雨" userId="9f83f7310deeebbe" providerId="LiveId" clId="{696FBD8D-A90D-403F-9721-F3CAA7DBE6E7}" dt="2020-08-17T08:12:55.031" v="11" actId="47"/>
        <pc:sldMkLst>
          <pc:docMk/>
          <pc:sldMk cId="0" sldId="428"/>
        </pc:sldMkLst>
      </pc:sldChg>
      <pc:sldChg chg="addSp delSp modSp mod">
        <pc:chgData name="吕 春雨" userId="9f83f7310deeebbe" providerId="LiveId" clId="{696FBD8D-A90D-403F-9721-F3CAA7DBE6E7}" dt="2020-08-17T08:12:51.966" v="10"/>
        <pc:sldMkLst>
          <pc:docMk/>
          <pc:sldMk cId="0" sldId="437"/>
        </pc:sldMkLst>
        <pc:spChg chg="add del">
          <ac:chgData name="吕 春雨" userId="9f83f7310deeebbe" providerId="LiveId" clId="{696FBD8D-A90D-403F-9721-F3CAA7DBE6E7}" dt="2020-08-04T06:15:06.346" v="3" actId="22"/>
          <ac:spMkLst>
            <pc:docMk/>
            <pc:sldMk cId="0" sldId="437"/>
            <ac:spMk id="4" creationId="{10790EAD-BDC4-4183-A995-22B0E251E646}"/>
          </ac:spMkLst>
        </pc:spChg>
        <pc:spChg chg="mod">
          <ac:chgData name="吕 春雨" userId="9f83f7310deeebbe" providerId="LiveId" clId="{696FBD8D-A90D-403F-9721-F3CAA7DBE6E7}" dt="2020-08-17T08:12:51.966" v="10"/>
          <ac:spMkLst>
            <pc:docMk/>
            <pc:sldMk cId="0" sldId="437"/>
            <ac:spMk id="7" creationId="{1C8F6A41-8331-4740-BF57-4CB84E9D1A03}"/>
          </ac:spMkLst>
        </pc:spChg>
        <pc:spChg chg="add del">
          <ac:chgData name="吕 春雨" userId="9f83f7310deeebbe" providerId="LiveId" clId="{696FBD8D-A90D-403F-9721-F3CAA7DBE6E7}" dt="2020-08-04T06:15:06.346" v="3" actId="22"/>
          <ac:spMkLst>
            <pc:docMk/>
            <pc:sldMk cId="0" sldId="437"/>
            <ac:spMk id="10" creationId="{7A6F9A5C-DCB4-4479-9441-9D9973CA3A33}"/>
          </ac:spMkLst>
        </pc:spChg>
        <pc:picChg chg="add del">
          <ac:chgData name="吕 春雨" userId="9f83f7310deeebbe" providerId="LiveId" clId="{696FBD8D-A90D-403F-9721-F3CAA7DBE6E7}" dt="2020-08-04T06:15:06.346" v="3" actId="22"/>
          <ac:picMkLst>
            <pc:docMk/>
            <pc:sldMk cId="0" sldId="437"/>
            <ac:picMk id="2" creationId="{BE7FB4F8-4DDF-4DC6-BFC6-2A85D0B02CF2}"/>
          </ac:picMkLst>
        </pc:picChg>
        <pc:picChg chg="mod">
          <ac:chgData name="吕 春雨" userId="9f83f7310deeebbe" providerId="LiveId" clId="{696FBD8D-A90D-403F-9721-F3CAA7DBE6E7}" dt="2020-08-04T06:14:58.286" v="1" actId="1076"/>
          <ac:picMkLst>
            <pc:docMk/>
            <pc:sldMk cId="0" sldId="437"/>
            <ac:picMk id="3" creationId="{B42AA231-AFC1-4497-94A0-90D7A0743CC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9000" r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图片 3" descr="图片包含 游戏机&#10;&#10;描述已自动生成">
            <a:extLst>
              <a:ext uri="{FF2B5EF4-FFF2-40B4-BE49-F238E27FC236}">
                <a16:creationId xmlns:a16="http://schemas.microsoft.com/office/drawing/2014/main" id="{D5BC321A-0D30-4E62-B8B6-DB653D0E3C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16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D0BA41D-BFF8-46CC-80DF-A2943ECB0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B72C9B7-6618-4EA2-85CD-0D11C2ABE54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42AA231-AFC1-4497-94A0-90D7A0743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A7414FF-C77D-481B-B8F0-2C83FD153E59}"/>
              </a:ext>
            </a:extLst>
          </p:cNvPr>
          <p:cNvSpPr txBox="1"/>
          <p:nvPr/>
        </p:nvSpPr>
        <p:spPr>
          <a:xfrm>
            <a:off x="1216943" y="1408296"/>
            <a:ext cx="68878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000" b="1">
                <a:solidFill>
                  <a:srgbClr val="044272"/>
                </a:solidFill>
                <a:latin typeface="+mn-lt"/>
                <a:ea typeface="+mn-ea"/>
                <a:cs typeface="+mn-ea"/>
              </a:defRPr>
            </a:lvl1pPr>
          </a:lstStyle>
          <a:p>
            <a:pPr algn="ctr"/>
            <a:r>
              <a:rPr lang="zh-CN" altLang="en-US" sz="3600" dirty="0">
                <a:solidFill>
                  <a:schemeClr val="bg1"/>
                </a:solidFill>
                <a:sym typeface="+mn-lt"/>
              </a:rPr>
              <a:t>讲座题目</a:t>
            </a:r>
            <a:r>
              <a:rPr lang="en-US" altLang="zh-CN" sz="3600" dirty="0">
                <a:solidFill>
                  <a:schemeClr val="bg1"/>
                </a:solidFill>
                <a:sym typeface="+mn-lt"/>
              </a:rPr>
              <a:t>:XXXXXXXXXXX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C8F6A41-8331-4740-BF57-4CB84E9D1A03}"/>
              </a:ext>
            </a:extLst>
          </p:cNvPr>
          <p:cNvSpPr txBox="1"/>
          <p:nvPr/>
        </p:nvSpPr>
        <p:spPr>
          <a:xfrm>
            <a:off x="2496502" y="2684061"/>
            <a:ext cx="4150995" cy="775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latinLnBrk="0" hangingPunct="1">
              <a:lnSpc>
                <a:spcPts val="28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姓名</a:t>
            </a:r>
            <a:endParaRPr lang="en-US" altLang="zh-CN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latinLnBrk="0" hangingPunct="1">
              <a:lnSpc>
                <a:spcPts val="28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单位</a:t>
            </a:r>
            <a:endParaRPr lang="en-US" altLang="zh-CN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987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91382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bf32b21c57e606988ab10ec694d2e32676a8b"/>
  <p:tag name="ISPRING_RESOURCE_PATHS_HASH_PRESENTER" val="1e23aa3dfefa2dda7d344b154acf39862a589a"/>
  <p:tag name="ISPRING_ULTRA_SCORM_COURSE_ID" val="19D12169-10B6-4984-8CE8-8968B0B22BA0"/>
  <p:tag name="ISPRING_SCORM_RATE_SLIDES" val="1"/>
  <p:tag name="ISPRING_SCORM_PASSING_SCORE" val="100.0000000000"/>
  <p:tag name="ISPRINGONLINEFOLDERID" val="0"/>
  <p:tag name="ISPRINGONLINEFOLDERPATH" val="Content List"/>
  <p:tag name="ISPRINGCLOUDFOLDERID" val="0"/>
  <p:tag name="ISPRING_PRESENTATION_TITLE" val="1"/>
  <p:tag name="ISPRINGCLOUDFOLDERPATH" val="Repository"/>
  <p:tag name="ISPRING_PLAYERS_CUSTOMIZATION" val="UEsDBBQAAgAIACCp3k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Agqd5I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CCp3ki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IKneSC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IKneSG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IKneS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IKneSHL80YFnAAAAawAAABwAAAB1bml2ZXJzYWwvbG9jYWxfc2V0dGluZ3MueG1sDcw7CsNADEXR3qsQ6p1P58JjdymDIc4ChP0IBo0UZkRIdp/pbnG44/zNSh+Uerglvp4uTLDN98NeiZ/rrR+Yaojtom5IbM40T92ovok+ENFgpbfKD2VFbhG4S25yKaiwkGhnPk/dH1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Agqd5IsIcj9GwBAAD3AgAAKQAAAHVuaXZlcnNhbC9za2luX2N1c3RvbWl6YXRpb25fc2V0dGluZ3MueG1sjVLbSiQxEH33K4I/MEkqt4Z2ILeWeVHRAZ+b6ezSrKaXTsRlycebdncYR0c09VR1Tp2iKqdNv8Zon1KeHse/fR6neBdyHuPPtD5DqN1ND9N8M4cUclodKvdjHKbnTfwxLbVaTbmPQz8PdkHTGqPu9SEltXKqZswwiiTz1CvkPLcVa8A1YCvmKLHt6p3EP9057ELMp1Xb1RH6sWETU5jzJg7hzxqO2W+h4w0u534YKy+tBVui7KcWx5ZAjHDJfaEaAASy3BGHi5SN1AR5zDiGYhQFCohwThpRiKQcatY1oqow3wjEJGPUFepp7UZaG0dtkdAQous0rxpbus5IjBEhBJgrXEBnMKpsqBoa1HJAcGBAFG00UYA625mOFe+8sBwp6gXGhRkDGB+Oe9ju7bkO1W+vsz/nF4Inv+AkunhrdcJc7e5pnit5Gx5/P/Q5oHG4OL+59Xf+aqu3m+ur8/++fPXwnrWYtW79qbdfAFBLAwQUAAIACAAgqd5IBdmJyEoNAADVIQAAFwAAAHVuaXZlcnNhbC91bml2ZXJzYWwucG5n7Zr5V1Lr+sCp02lW81TXnEu9ea45lCen40CZE6drpQ1mTrXMvGGCqGgoYtN1SImilpaJnqyT4oCpmboRsENJHkTqOKDiUHEUBcGBEBWRu6nOvWvd9V3fP+AufmBvnuez3/0+z7vf53mf/ULusSP+OhuNNkIgEB1YgE8wBLIGBoF8g1y/FtTsaroxAZ5WJQX7e0MoXSaToLAm9mDgQQikjrBp+dy3oLwhISA0CQLRZWo+q1jIivNgOzjM5+CJy5GS4aN5tvIB1gdZ0dzqudX1Ouf16/VTvyOe3Pz997tzLujn7wxY865680855y0tXv1z7db1O3xubykzVl/5Wfr3/RtU2Okumfsi6UfFp9IHFz2PJ20P/1RMqZRSRFK3iFJKZUvdgywuVI2VrSinkSMZiuGaplGcMWjSWSc/WcVKkOl5M4QfUQ+6/IxkqNHWVGbnnzOGeak+dad4g4orjVX29XirKOysr/sqUG5DB2X84Wd6vRu/BpSa7SsJQwviKPXgrX+LE37gN0i4i8UG8HQgx0oj7SJqjjcCVoPHLVqgBVqgBVqgBVqgBVqgBVqgBVqgBVqgBVqgBVrwvwdQAnP1AkuzZfoe2ArTaLytNFuK6+9o9g53+nyn2W7c8v+Dj+F3/mjgevFbP/1++KF1KTZR9saScAm3LDAfRYlQvYIqViihKUwXvLIPOZIleWFeezNteayJoZIE8Vuc4jk/jE8jlJUVrMzfJMuPLTv8zTOeY2ZeruOvSy+vZIURqGFmmqZimmKEGs0YYuQMdtXEiAswp7rDG+MXDvUkpb2ZMxdPBMwNJXEb9WaOhIAtSvKWOEhcQy8+DFCvKF2m6UppPE/9QS+z32P21dYwrpdyKl7gRmoaSROPA5mLY4VIQxeog9OwB+IUd+C+VECA0mOGmlfeCuXVvDcxQyz6pFnGp3ckNiYoicbIVz+ZslsLafOSxywafdMx0/kD9znbs+oigOH9XMJnj+z6OBGQeHLTCU8pAmNf5uzMmMUjL7l4UGcPp45mKOJ5J8+SxXHXW7HisNHBSPtywX74cIgJGb3CNF+ZufA9ecu+krw50jRW2Nl2UtYbwwnrxqPkQMXMMUE7V9ZKkjolGirq4oAzfYAqzY63gKGzE0Web0UvJBqbqukB6VN1rEEuIe53O2X1w9hAkRu90yGQcMtq+DpgA4y51Q5WVON7gWp8F6IoNP5sqvGzRmFb67kzTeg3EhSqcUT4/lh60Ikd5NLCXY+unfYMkSf9s2a2GP/G8WkVj9nfUFHGbOWxXBiLHOfnm2Npfl3p5o2bBcKI7l5HAk9GtugIqVs3SJ7/yzeQ9/BKz1tULj6u+7Mh8aIWaYHKw4eYZJT9VxMjJ7hl+shbzzxPGP1HebFtKfXmBnRLfohc1s9+7N2es227cfv+mFYzmwO2io3kzOk0BDcNX6zwEgnTSNKHiFfERYA9f3LqaspN2msIpLlIFL59OLbdSVSQ2cdpcG60SwgVWuvD7P9x6VmK4II8ULUciCt37mSNbCyOVAzhA+o3r5XLHPff26fai2h4iIu64Sp2SnyndE0GMgjTFoBC8LdkhQ6kTR6cHVm96GF1ePjH+2hZdZBpSredus6HuMnIuHq4eSDREn3KuN0pcuciHM0d5hnCAL6DRccHQLkW8j4tVJb7k/uXdidVDwQIU5NDVi0/170cxBuLttxseEo+ECy8NtHl+/Ji764fku4XcWHBPMIh+G/YI8TQQKhuyN8E2F3o4eaaczw3WArNzz7NPPuINRjGCb202XZjifCVk7iPCY4rZwQr46R4moji8qzYH96iDN7ZcX1Nv4PZXCmWl5+MY6YX7006jWhNNGos2fOXfOHTkjx9bxvvHlmwftyNav1AUeKrG5gSgOTmdeL+fWFo1s0BOu8NRvo4spDlUeBuR2yd+22PRE7FWX8ZkAQRo+JyuajvtaZn+6VCB1/ipkqdrrpZTMHYI12ma+eFi6MSFAYewftgG+NzZx/l11c7QtKR+WLh1qZbVxyfPiyl6u8XLQFD23eKMNMUByGNAHD0I3UxtlRvji96mtXQ49DIUKumY+kKLkD/2ukdqCIs6q2dShTCANzoXnu4ApyCOhqPW2RHIXCzeVFTNNLcsow72opfwpSU98T3NgPht/jlYQYNiJIMUV2PYxcPzzrNDlJTxioyU+HYGsYSJpLwC6KJUstVyTwOC0MNmL5dRy2IEGsezdxdnjcj40LV6tQVCcNgnH0kdRQCqY4i5ZUpsZcrGrL0N4qSRKFMPpJBU6SIDrcZQb3E9orLi++v673gESCofERGJ4CZN2Sa2NiEd/LwDs7UR+0hByofFWBskd/eNWpf6nfqUfXuF6JHZHdzrNo6QLfP8Z4VI+hTn/0FaLIud0ksM7pnr/PQ4dd3FgF92LiOYqNRKW5pcn5J3wV+Hxk7yc1ckaUUYRzwRU1ZG/8qe54t6usAH0rpvp45vLjrplU0NrbzODvi0XmfspjNRuJUHuBOSItPFp83uLPGtUWqcp0yal+Q1ncPu0Ag4hTDTM7TrLG1S/3UxzipBQwjaeSBviQcY1J0VHWpr018/G5P6jLdfJqOXBj2UHYyT4/LfIiOfYL7uBZdNtkCRnMG0PV5AauLwxU4kxSdaGzqwKTUGHIFLfYyMKvKGrxfi5c7fvSXLB4TCPELg28c2BfbJclMk7XtI9YC7G5LC1u9l24nvty95xj7DKGmoHZ+2XUP0TY7ZmLHuYosDPfeANjPZF+HvUWHbqaSP+p81FPeM//tvioxPNxFL4H6Xy71Zdh79IUyXScn+nPMrz7OurkO7UUc9CtGllNq8aqB1sI3OXvQobK+Y9mP82dZXwfPSIQijFHGPPYQO9mh8JZxfpFeA3lW1nzQKncsYaI5b6Kg/PiqJ5HV0IWXes5Q5QDXmQBdWbAzwy184HgqhhpIfrZXVWD6eBa3Q0D9OnH4lgSP33HOHn46shIryzWboy1xU/qO1146ru95hjyU6fVo0rXnwqLB2Vvvau6GunC9nPLHdgiDyJm8vX2cBYVHVPnqwzqWeznCaMP2JdpUQHAtHkGasiDaYuc6rB+aqyb8+VuCHXoaPFSfuvkX4YNF5VS794zPNpw+4hKVoslGZ4cjM+S98w0f9sH7G6/S861iTHY3LIudsy9NcNOfFKPX//YIQDuKxwfKs+pMZCU7nUy2wuB6RUbwQTdd/CF81nFf4tepc/7R/LYWcDkd3Ps7+WJcifTFFbVohEAK+oO1l2CsNiskSemrIKcZYBVQrwKDxSgl/ufUO+dNbI4z169zSs7m2yLTpw4GMxOR96LR4mgwVx/VkUVT4kf32Vp2tOYf8r19Btpo/5MqXJY/Rmnbj6AWWxB74srCzJU5VnfB1ToufQfH8caUjDadgZR9zHNArMwVMhJet878uonPrHQNU10TjziwJkYIseSo249PpAr+zCFLGfMDsUKv2YtkvCyirsxrK28/m3HguLEKrcqxlstCxxdtjPLF/gdca78EL5nVGG6O7g+MgM6vJs9GGxbAi86A183NFKHcG+08KcZiRdnLf1TwvGm7AXkdIcCRvLW+zy2gQP9JyRAvKjOjChd5Sz15NBPATDzKHsQnSLERO96fGlaO7RhWogqXfjnFsKKi/p1VZ7rcp5+X6vMonzNWY7qM48JHo3Jq7YhYU2DsQYZaOTqKy/Ncd7syko0XAYiSpymCRWkqI52fHK4Tse3PG89u+7z0LF2e/KVwkJsb11eTDU6oInBiJknSXO8FOLYopVRkrvkv/Ap79iRdJUE2daOE4jJIk+jLqJW/1YQOjx1N8OzDnQqvQpiCY9FXuVLEweg1GPoQcwMSPdFBV8LQ04XRydOs4xOaEBePPSZ4AW8XYZSiL9eLwEotjvdynw8RltocSLp+viWI5uGQy4ynvLDfmFAlVSXm136EkgGCZq4040TF2/6zdPshW2f9qMus72C75eVY6tamlRUFg9FyMALqwOLlhomPruIaj4Sb/ukzOvysoqT17wae81vAXLNo43V9ZAMQUwquuZwYxCYTUxhFhDicjWUvs6ArKOrB5vydyiE0L+JhlHqJJ1nrmvoCqpo82vTtKgR6mqZ4AXpVnFbIAiRfTaPDa9VSmeBMj5srMFbSu3+4NS6Ii2oaEqKTrVoqnaRv6z+1faN3SRP9zlnJX0MvU7TQdnzZ+mQTxpBlthryzCsOCu3YxW+JG3k8vi2qwAy06WPe1P3tCs2P/9zAubuly0/wFszuo1Aa6enTGgzAB4v09+KTURU1++6ZACRq37ET7OSbDofBEm7sxOj60l8x9BjKRJDQmszcLEo0DMCtyEqReocqUKvBur6NJLGJZ5p97JcMienLLNcQqxZ7TexzNM9I1d3WAFDa0TJN1R5y9/96GyhVL8e6r/78OlDhlShgOzAu+WvEcINef8SyEKq++B/xkmP/w8//MKBU5vU8w1s5LYuj1HBrjep0lWhXdLMhDL6gYKhpi2CkDj7QdNBXtuSPvq3WechRr8qNexPsvfnqikYP8z3iQ/E+e+1fUEsDBBQAAgAIACCp3kgrC8BtSgAAAGsAAAAbAAAAdW5pdmVyc2FsL3VuaXZlcnNhbC5wbmcueG1ss7GvyM1RKEstKs7Mz7NVMtQzULK34+WyKShKLctMLVeoAIoZ6RlAgJJCJSq3PDOlJAMoZGBujBDMSM1MzyixVbIwMIUL6gPNBABQSwECAAAUAAIACAAgqd5IFQ6tKGQEAAAHEQAAHQAAAAAAAAABAAAAAAAAAAAAdW5pdmVyc2FsL2NvbW1vbl9tZXNzYWdlcy5sbmdQSwECAAAUAAIACAAgqd5ICH4LIykDAACGDAAAJwAAAAAAAAABAAAAAACfBAAAdW5pdmVyc2FsL2ZsYXNoX3B1Ymxpc2hpbmdfc2V0dGluZ3MueG1sUEsBAgAAFAACAAgAIKneSLX8CWS6AgAAVQoAACEAAAAAAAAAAQAAAAAADQgAAHVuaXZlcnNhbC9mbGFzaF9za2luX3NldHRpbmdzLnhtbFBLAQIAABQAAgAIACCp3kgqlg9n/gIAAJcLAAAmAAAAAAAAAAEAAAAAAAYLAAB1bml2ZXJzYWwvaHRtbF9wdWJsaXNoaW5nX3NldHRpbmdzLnhtbFBLAQIAABQAAgAIACCp3khocVKRmgEAAB8GAAAfAAAAAAAAAAEAAAAAAEgOAAB1bml2ZXJzYWwvaHRtbF9za2luX3NldHRpbmdzLmpzUEsBAgAAFAACAAgAIKneSD08L9HBAAAA5QEAABoAAAAAAAAAAQAAAAAAHxAAAHVuaXZlcnNhbC9pMThuX3ByZXNldHMueG1sUEsBAgAAFAACAAgAIKneSHL80YFnAAAAawAAABwAAAAAAAAAAQAAAAAAGBEAAHVuaXZlcnNhbC9sb2NhbF9zZXR0aW5ncy54bWxQSwECAAAUAAIACABElFdHI7RO+/sCAACwCAAAFAAAAAAAAAABAAAAAAC5EQAAdW5pdmVyc2FsL3BsYXllci54bWxQSwECAAAUAAIACAAgqd5IsIcj9GwBAAD3AgAAKQAAAAAAAAABAAAAAADmFAAAdW5pdmVyc2FsL3NraW5fY3VzdG9taXphdGlvbl9zZXR0aW5ncy54bWxQSwECAAAUAAIACAAgqd5IBdmJyEoNAADVIQAAFwAAAAAAAAAAAAAAAACZFgAAdW5pdmVyc2FsL3VuaXZlcnNhbC5wbmdQSwECAAAUAAIACAAgqd5IKwvAbUoAAABrAAAAGwAAAAAAAAABAAAAAAAYJAAAdW5pdmVyc2FsL3VuaXZlcnNhbC5wbmcueG1sUEsFBgAAAAALAAsASQMAAJskAAAAAA=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自定义设计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</Words>
  <Application>Microsoft Office PowerPoint</Application>
  <PresentationFormat>全屏显示(16:9)</PresentationFormat>
  <Paragraphs>4</Paragraphs>
  <Slides>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6" baseType="lpstr">
      <vt:lpstr>Arial</vt:lpstr>
      <vt:lpstr>Calibri</vt:lpstr>
      <vt:lpstr>自定义设计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熊猫办公PPT</dc:title>
  <dc:creator>熊猫办公</dc:creator>
  <cp:keywords>www.tukuppt.com</cp:keywords>
  <cp:lastModifiedBy>吕 春雨</cp:lastModifiedBy>
  <cp:revision>46</cp:revision>
  <dcterms:created xsi:type="dcterms:W3CDTF">2015-04-24T01:01:00Z</dcterms:created>
  <dcterms:modified xsi:type="dcterms:W3CDTF">2020-08-17T08:12:59Z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