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8" autoAdjust="0"/>
    <p:restoredTop sz="94660"/>
  </p:normalViewPr>
  <p:slideViewPr>
    <p:cSldViewPr snapToGrid="0">
      <p:cViewPr varScale="1">
        <p:scale>
          <a:sx n="76" d="100"/>
          <a:sy n="76" d="100"/>
        </p:scale>
        <p:origin x="5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9BD789-AF37-4754-A34A-0C1CCEAC1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6763"/>
            <a:ext cx="9144000" cy="2387600"/>
          </a:xfrm>
        </p:spPr>
        <p:txBody>
          <a:bodyPr anchor="b"/>
          <a:lstStyle>
            <a:lvl1pPr algn="ctr">
              <a:defRPr sz="600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A62DFF3-7A8B-46F4-B57D-CAA2B8776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164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A70E72-EEE3-4A43-80C4-7D575DE10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F28D10F3-EB4B-4BD1-BDB1-CD30E2D0CF0A}" type="datetimeFigureOut">
              <a:rPr lang="zh-CN" altLang="en-US" smtClean="0"/>
              <a:pPr/>
              <a:t>2020/9/5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9DDAEB-9AE2-49AA-B706-67ACF6E48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685064-C47F-486B-A0F1-94B09B80D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8627EF34-7B82-45C7-A7C0-7202633AB0F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812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B3D311-EBD1-4C47-8056-4B2EA601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913A6A-2995-450B-A1B5-9D372678F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BBB6A1-7988-4D41-BDE9-FCB06B64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10F3-EB4B-4BD1-BDB1-CD30E2D0CF0A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964B66-646C-4367-986B-C330D630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FA607C-7468-4013-A1F1-80AC52E50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EF34-7B82-45C7-A7C0-7202633AB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68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05B589B-D2D6-40E1-BFA4-18499F1263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4998D6A-2D64-4E4E-B551-F969D4B6C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B0F6D5-BDAA-4341-B939-5F9049FA0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10F3-EB4B-4BD1-BDB1-CD30E2D0CF0A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07528B-1B86-46D7-AAA6-7F8FC6906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E61E9-8202-4BD7-ACB8-11ABE2196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EF34-7B82-45C7-A7C0-7202633AB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850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724564-60A3-4092-8038-93EF1B906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7387"/>
            <a:ext cx="10515600" cy="1325563"/>
          </a:xfrm>
        </p:spPr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24670A-D59E-46D0-B18A-A5B697AE8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0815"/>
            <a:ext cx="10515600" cy="3816148"/>
          </a:xfrm>
        </p:spPr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2pPr>
            <a:lvl3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3pPr>
            <a:lvl4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4pPr>
            <a:lvl5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399D97-848E-47B5-A0E2-4EB34B09C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F28D10F3-EB4B-4BD1-BDB1-CD30E2D0CF0A}" type="datetimeFigureOut">
              <a:rPr lang="zh-CN" altLang="en-US" smtClean="0"/>
              <a:pPr/>
              <a:t>2020/9/5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C08E5D-E344-46B5-A42C-999B1BAB1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D294C-22D6-41A3-A8F5-730DCEE8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8627EF34-7B82-45C7-A7C0-7202633AB0F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0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21B450-41EE-4E2C-ADB1-D7F5E2EA0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30549E-2C03-48B8-A838-AEA37147D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A0A4EE-61AF-427C-AB3C-8AA92E780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F28D10F3-EB4B-4BD1-BDB1-CD30E2D0CF0A}" type="datetimeFigureOut">
              <a:rPr lang="zh-CN" altLang="en-US" smtClean="0"/>
              <a:pPr/>
              <a:t>2020/9/5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7427BB-9A1E-4A49-8588-A56EF8006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1A7DF-FD92-4A2F-A923-054F2176A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8627EF34-7B82-45C7-A7C0-7202633AB0F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44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B5857A-810F-484A-B1C4-369DEC53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C56E07-5F88-40CA-9364-8FB3CFE65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2pPr>
            <a:lvl3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3pPr>
            <a:lvl4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4pPr>
            <a:lvl5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DC00C3-C9CA-491E-8A09-DD994B00B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2pPr>
            <a:lvl3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3pPr>
            <a:lvl4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4pPr>
            <a:lvl5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ABE74D-D3B5-4C84-978C-84257101E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F28D10F3-EB4B-4BD1-BDB1-CD30E2D0CF0A}" type="datetimeFigureOut">
              <a:rPr lang="zh-CN" altLang="en-US" smtClean="0"/>
              <a:pPr/>
              <a:t>2020/9/5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48154B-ACCC-416D-9767-20D827F18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676FFB-2ADF-4A49-92B8-D1E2A4C4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8627EF34-7B82-45C7-A7C0-7202633AB0F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693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B1413-796D-4424-B84B-79C884E09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A91255-5A7C-4124-B895-FF1C4141E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DBB9453-3CEF-4C55-8E81-0B3AE027C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2pPr>
            <a:lvl3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3pPr>
            <a:lvl4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4pPr>
            <a:lvl5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CF9EDB3-6BB6-4050-B89E-D53586F9FD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C29F78D-9D42-41B1-9C37-6244A4F0C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2pPr>
            <a:lvl3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3pPr>
            <a:lvl4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4pPr>
            <a:lvl5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B07A14B-1DF6-4928-9A38-B8337E126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F28D10F3-EB4B-4BD1-BDB1-CD30E2D0CF0A}" type="datetimeFigureOut">
              <a:rPr lang="zh-CN" altLang="en-US" smtClean="0"/>
              <a:pPr/>
              <a:t>2020/9/5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6523BA6-7FF1-4096-B867-5DE07BD05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A79EB7B-CE03-42E9-82FD-515D1E6FB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8627EF34-7B82-45C7-A7C0-7202633AB0F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412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1E693E-C8F2-4465-8D4D-8DDAE2B8B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3D9703-CEF6-43FB-A768-D5BB2A0FE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10F3-EB4B-4BD1-BDB1-CD30E2D0CF0A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CF78C4D-B20A-49CB-89CD-67CF27CD8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3E46CD2-2781-423B-8C5F-A8151ABA2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EF34-7B82-45C7-A7C0-7202633AB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023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1572F4-D15C-484B-A6E3-C2A5622B0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10F3-EB4B-4BD1-BDB1-CD30E2D0CF0A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CF0DA5-15A1-4ABA-83A5-B2D3F6CA1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0E9AFCA-7524-44AC-8DFB-8EF97A85A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EF34-7B82-45C7-A7C0-7202633AB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989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7492A3-D859-4B69-A54E-47532D2FA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2059A-D537-48EF-8531-0B54688C0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2662280-2815-4FB1-B408-577ABF3D2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C13DF2-EB37-44C1-8ACD-CA45D7F29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10F3-EB4B-4BD1-BDB1-CD30E2D0CF0A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FC8EBF-61E6-4BF3-B19F-3D33941CC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6CACF2-D276-41C1-8387-D8D298780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EF34-7B82-45C7-A7C0-7202633AB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206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4E6345-C72D-4370-8699-B05B6338E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6BB51C9-61E1-4BFF-988A-E0DFC4295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C89840-B104-4BF3-A354-BCA9582CC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4A5E61-A3B5-4C1D-91C2-1F0A76CF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10F3-EB4B-4BD1-BDB1-CD30E2D0CF0A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5A0A16-2454-434B-9929-A66A3A49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09AB36-2B3F-49D7-AE53-2533B889C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EF34-7B82-45C7-A7C0-7202633AB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219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EEC7F48-2751-4AE1-B563-C7EFA6DB5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A595B1B-B597-44E2-AC91-B00D36B6E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BBDF7D-127C-46BD-AEBA-D96B89C7E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F28D10F3-EB4B-4BD1-BDB1-CD30E2D0CF0A}" type="datetimeFigureOut">
              <a:rPr lang="zh-CN" altLang="en-US" smtClean="0"/>
              <a:pPr/>
              <a:t>2020/9/5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B80998-E0EA-4BD9-BAF0-7B613FDE1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A4F1D6-667E-41A1-AD54-756579E2D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8627EF34-7B82-45C7-A7C0-7202633AB0F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11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华文中宋" panose="02010600040101010101" pitchFamily="2" charset="-122"/>
          <a:ea typeface="华文中宋" panose="0201060004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华文中宋" panose="02010600040101010101" pitchFamily="2" charset="-122"/>
          <a:ea typeface="华文中宋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文中宋" panose="02010600040101010101" pitchFamily="2" charset="-122"/>
          <a:ea typeface="华文中宋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华文中宋" panose="02010600040101010101" pitchFamily="2" charset="-122"/>
          <a:ea typeface="华文中宋" panose="020106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中宋" panose="02010600040101010101" pitchFamily="2" charset="-122"/>
          <a:ea typeface="华文中宋" panose="020106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中宋" panose="02010600040101010101" pitchFamily="2" charset="-122"/>
          <a:ea typeface="华文中宋" panose="020106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849D98-E7DC-41F6-A4F1-5D5F3936D8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9E3BC61-D2A8-4A45-B042-88F50E16B7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118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B11264-03D4-4D15-A827-9AA95B2D4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9074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2F5AA8-19A7-4696-98E0-8A7F9F64B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651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1E3491-0405-4288-8E14-2163635DC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18A216-3DF1-41FD-A6F7-423384127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993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F0F618-92AB-4E14-9612-BFC334FE4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18850C-A91D-4C0A-8441-A180FE24E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479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0</Words>
  <Application>Microsoft Office PowerPoint</Application>
  <PresentationFormat>宽屏</PresentationFormat>
  <Paragraphs>0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7" baseType="lpstr">
      <vt:lpstr>华文中宋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 Li</dc:creator>
  <cp:lastModifiedBy>8875</cp:lastModifiedBy>
  <cp:revision>12</cp:revision>
  <dcterms:created xsi:type="dcterms:W3CDTF">2020-09-02T07:40:01Z</dcterms:created>
  <dcterms:modified xsi:type="dcterms:W3CDTF">2020-09-05T00:16:03Z</dcterms:modified>
</cp:coreProperties>
</file>