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06452"/>
            <a:ext cx="7772400" cy="16416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815" y="4148066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240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071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57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49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388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205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029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09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64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85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9420-E2E4-4F2D-A51B-023DD8185CEE}" type="datetimeFigureOut">
              <a:rPr lang="zh-CN" altLang="en-US" smtClean="0"/>
              <a:t>2020/9/4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BA76-44F8-4C99-928A-160187A268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016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57397"/>
            <a:ext cx="7886700" cy="10232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818015"/>
            <a:ext cx="7886700" cy="3358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39623"/>
            <a:ext cx="2057400" cy="281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3EF19420-E2E4-4F2D-A51B-023DD8185CEE}" type="datetimeFigureOut">
              <a:rPr lang="zh-CN" altLang="en-US" smtClean="0"/>
              <a:pPr/>
              <a:t>2020/9/4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39623"/>
            <a:ext cx="3086100" cy="281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439623"/>
            <a:ext cx="2057400" cy="2818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fld id="{9A84BA76-44F8-4C99-928A-160187A268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8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华文中宋" panose="02010600040101010101" pitchFamily="2" charset="-122"/>
          <a:ea typeface="华文中宋" panose="0201060004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E42721-A2FA-495A-9E07-62959AE2BD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404F350-D606-4C02-8C4F-247F1B99D3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56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C49C19-F0D1-4B72-A586-DAF04A93D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CCAA97-5648-4434-9674-21AF5F949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976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D19027-F81E-443E-8335-F1C91DBDF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29A468-F398-47E5-A4C7-4D5EF7B1C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455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全屏显示(4:3)</PresentationFormat>
  <Paragraphs>0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6" baseType="lpstr">
      <vt:lpstr>华文中宋</vt:lpstr>
      <vt:lpstr>Arial</vt:lpstr>
      <vt:lpstr>Office 主题​​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 Li</dc:creator>
  <cp:lastModifiedBy>Ma Li</cp:lastModifiedBy>
  <cp:revision>3</cp:revision>
  <dcterms:created xsi:type="dcterms:W3CDTF">2020-09-02T08:52:01Z</dcterms:created>
  <dcterms:modified xsi:type="dcterms:W3CDTF">2020-09-04T03:17:33Z</dcterms:modified>
</cp:coreProperties>
</file>