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 varScale="1">
        <p:scale>
          <a:sx n="23" d="100"/>
          <a:sy n="23" d="100"/>
        </p:scale>
        <p:origin x="3444" y="18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2020/9/14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 descr="手机屏幕截图&#10;&#10;描述已自动生成">
            <a:extLst>
              <a:ext uri="{FF2B5EF4-FFF2-40B4-BE49-F238E27FC236}">
                <a16:creationId xmlns:a16="http://schemas.microsoft.com/office/drawing/2014/main" id="{F9D71B87-A4C8-4FC4-8A4A-2D472780176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958"/>
            <a:ext cx="18722975" cy="332428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/>
              <a:t>结论</a:t>
            </a:r>
            <a:endParaRPr lang="en-US" altLang="zh-CN" sz="30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14217650"/>
            <a:ext cx="17514888" cy="5356225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96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请勿改变页面大小、增加页数</a:t>
            </a:r>
            <a:endParaRPr lang="en-US" altLang="zh-CN" sz="96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96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96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/>
            <a:endParaRPr lang="zh-CN" alt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1089</Words>
  <Application>Microsoft Office PowerPoint</Application>
  <PresentationFormat>自定义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吕 向阳</cp:lastModifiedBy>
  <cp:revision>39</cp:revision>
  <dcterms:created xsi:type="dcterms:W3CDTF">2012-09-14T09:49:00Z</dcterms:created>
  <dcterms:modified xsi:type="dcterms:W3CDTF">2020-09-14T01:05:59Z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