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02619-C847-4B9C-8F18-7ED075EA5F22}" v="1" dt="2020-09-16T06:23:20.4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 autoAdjust="0"/>
    <p:restoredTop sz="94660" autoAdjust="0"/>
  </p:normalViewPr>
  <p:slideViewPr>
    <p:cSldViewPr showGuides="1">
      <p:cViewPr varScale="1">
        <p:scale>
          <a:sx n="24" d="100"/>
          <a:sy n="24" d="100"/>
        </p:scale>
        <p:origin x="3384" y="108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吕 向阳" userId="33080d833e709fa4" providerId="LiveId" clId="{D5202619-C847-4B9C-8F18-7ED075EA5F22}"/>
    <pc:docChg chg="custSel modMainMaster">
      <pc:chgData name="吕 向阳" userId="33080d833e709fa4" providerId="LiveId" clId="{D5202619-C847-4B9C-8F18-7ED075EA5F22}" dt="2020-09-16T06:23:20.469" v="1"/>
      <pc:docMkLst>
        <pc:docMk/>
      </pc:docMkLst>
      <pc:sldMasterChg chg="addSp delSp modSp mod">
        <pc:chgData name="吕 向阳" userId="33080d833e709fa4" providerId="LiveId" clId="{D5202619-C847-4B9C-8F18-7ED075EA5F22}" dt="2020-09-16T06:23:20.469" v="1"/>
        <pc:sldMasterMkLst>
          <pc:docMk/>
          <pc:sldMasterMk cId="0" sldId="2147483648"/>
        </pc:sldMasterMkLst>
        <pc:picChg chg="del">
          <ac:chgData name="吕 向阳" userId="33080d833e709fa4" providerId="LiveId" clId="{D5202619-C847-4B9C-8F18-7ED075EA5F22}" dt="2020-09-16T06:23:10.797" v="0" actId="478"/>
          <ac:picMkLst>
            <pc:docMk/>
            <pc:sldMasterMk cId="0" sldId="2147483648"/>
            <ac:picMk id="3" creationId="{A4EDC598-7DA0-4C0C-BF23-2DAA5FCF07C9}"/>
          </ac:picMkLst>
        </pc:picChg>
        <pc:picChg chg="add mod">
          <ac:chgData name="吕 向阳" userId="33080d833e709fa4" providerId="LiveId" clId="{D5202619-C847-4B9C-8F18-7ED075EA5F22}" dt="2020-09-16T06:23:20.469" v="1"/>
          <ac:picMkLst>
            <pc:docMk/>
            <pc:sldMasterMk cId="0" sldId="2147483648"/>
            <ac:picMk id="7" creationId="{8E19E709-0CCC-4892-BB96-9F43C00A98F1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93AFBAC-729F-473E-BBD4-2FA2DEC022D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6625" y="1331913"/>
            <a:ext cx="16849725" cy="554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78DDB24F-0241-4A77-87F5-1E8C8B632F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36625" y="7767638"/>
            <a:ext cx="16849725" cy="2196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7134" tIns="148567" rIns="297134" bIns="1485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2020/9/16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8E19E709-0CCC-4892-BB96-9F43C00A98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54"/>
            <a:ext cx="18722975" cy="332354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4256088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5197475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151938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/>
              <a:t>目的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方法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/>
            <a:endParaRPr lang="en-US" altLang="zh-CN" sz="3300"/>
          </a:p>
          <a:p>
            <a:pPr eaLnBrk="1" hangingPunct="1"/>
            <a:r>
              <a:rPr lang="zh-CN" altLang="en-US" sz="3300" b="1"/>
              <a:t>结果</a:t>
            </a:r>
            <a:endParaRPr lang="en-US" altLang="zh-CN" sz="33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/>
          </a:p>
          <a:p>
            <a:pPr eaLnBrk="1" hangingPunct="1"/>
            <a:endParaRPr lang="zh-CN" altLang="en-US" sz="330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66300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43688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/>
              <a:t>结论</a:t>
            </a:r>
            <a:endParaRPr lang="en-US" altLang="zh-CN" sz="3000" b="1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600" y="14217650"/>
            <a:ext cx="17514888" cy="5356225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96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请勿改变页面大小、增加页数</a:t>
            </a:r>
            <a:endParaRPr lang="en-US" altLang="zh-CN" sz="96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96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96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9600" b="1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9600" b="1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eaLnBrk="1" hangingPunct="1"/>
            <a:endParaRPr lang="zh-CN" altLang="en-US" sz="5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1089</Words>
  <Application>Microsoft Office PowerPoint</Application>
  <PresentationFormat>自定义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吕 向阳</cp:lastModifiedBy>
  <cp:revision>38</cp:revision>
  <dcterms:created xsi:type="dcterms:W3CDTF">2012-09-14T09:49:00Z</dcterms:created>
  <dcterms:modified xsi:type="dcterms:W3CDTF">2020-09-16T06:23:22Z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