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02619-C847-4B9C-8F18-7ED075EA5F22}" v="1" dt="2020-09-16T06:23:20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 autoAdjust="0"/>
    <p:restoredTop sz="94660" autoAdjust="0"/>
  </p:normalViewPr>
  <p:slideViewPr>
    <p:cSldViewPr showGuides="1">
      <p:cViewPr varScale="1">
        <p:scale>
          <a:sx n="24" d="100"/>
          <a:sy n="24" d="100"/>
        </p:scale>
        <p:origin x="3384" y="108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吕 向阳" userId="33080d833e709fa4" providerId="LiveId" clId="{D5202619-C847-4B9C-8F18-7ED075EA5F22}"/>
    <pc:docChg chg="custSel modMainMaster">
      <pc:chgData name="吕 向阳" userId="33080d833e709fa4" providerId="LiveId" clId="{D5202619-C847-4B9C-8F18-7ED075EA5F22}" dt="2020-09-16T06:23:20.469" v="1"/>
      <pc:docMkLst>
        <pc:docMk/>
      </pc:docMkLst>
      <pc:sldMasterChg chg="addSp delSp modSp mod">
        <pc:chgData name="吕 向阳" userId="33080d833e709fa4" providerId="LiveId" clId="{D5202619-C847-4B9C-8F18-7ED075EA5F22}" dt="2020-09-16T06:23:20.469" v="1"/>
        <pc:sldMasterMkLst>
          <pc:docMk/>
          <pc:sldMasterMk cId="0" sldId="2147483648"/>
        </pc:sldMasterMkLst>
        <pc:picChg chg="del">
          <ac:chgData name="吕 向阳" userId="33080d833e709fa4" providerId="LiveId" clId="{D5202619-C847-4B9C-8F18-7ED075EA5F22}" dt="2020-09-16T06:23:10.797" v="0" actId="478"/>
          <ac:picMkLst>
            <pc:docMk/>
            <pc:sldMasterMk cId="0" sldId="2147483648"/>
            <ac:picMk id="3" creationId="{A4EDC598-7DA0-4C0C-BF23-2DAA5FCF07C9}"/>
          </ac:picMkLst>
        </pc:picChg>
        <pc:picChg chg="add mod">
          <ac:chgData name="吕 向阳" userId="33080d833e709fa4" providerId="LiveId" clId="{D5202619-C847-4B9C-8F18-7ED075EA5F22}" dt="2020-09-16T06:23:20.469" v="1"/>
          <ac:picMkLst>
            <pc:docMk/>
            <pc:sldMasterMk cId="0" sldId="2147483648"/>
            <ac:picMk id="7" creationId="{8E19E709-0CCC-4892-BB96-9F43C00A98F1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E19E709-0CCC-4892-BB96-9F43C00A98F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54"/>
            <a:ext cx="18722975" cy="33235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25608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197475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/>
              <a:t>结论</a:t>
            </a:r>
            <a:endParaRPr lang="en-US" altLang="zh-CN" sz="30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14217650"/>
            <a:ext cx="17514888" cy="5356225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请勿改变页面大小、增加页数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eaLnBrk="1" hangingPunct="1"/>
            <a:endParaRPr lang="zh-CN" altLang="en-US" sz="5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1089</Words>
  <Application>Microsoft Office PowerPoint</Application>
  <PresentationFormat>自定义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吕 向阳</cp:lastModifiedBy>
  <cp:revision>38</cp:revision>
  <dcterms:created xsi:type="dcterms:W3CDTF">2012-09-14T09:49:00Z</dcterms:created>
  <dcterms:modified xsi:type="dcterms:W3CDTF">2020-09-16T06:23:22Z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