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23" d="100"/>
          <a:sy n="23" d="100"/>
        </p:scale>
        <p:origin x="3444" y="1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E19E709-0CCC-4892-BB96-9F43C00A98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54"/>
            <a:ext cx="18722975" cy="33235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1097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吕 向阳</cp:lastModifiedBy>
  <cp:revision>38</cp:revision>
  <dcterms:created xsi:type="dcterms:W3CDTF">2012-09-14T09:49:00Z</dcterms:created>
  <dcterms:modified xsi:type="dcterms:W3CDTF">2020-09-16T07:17:58Z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