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8722975" cy="33281938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14462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28924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943386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257849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572311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1886773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201235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515697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DDDDDD"/>
    <a:srgbClr val="C0C0C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28" autoAdjust="0"/>
    <p:restoredTop sz="95033" autoAdjust="0"/>
  </p:normalViewPr>
  <p:slideViewPr>
    <p:cSldViewPr>
      <p:cViewPr varScale="1">
        <p:scale>
          <a:sx n="14" d="100"/>
          <a:sy n="14" d="100"/>
        </p:scale>
        <p:origin x="-3282" y="-210"/>
      </p:cViewPr>
      <p:guideLst>
        <p:guide orient="horz" pos="10483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7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037165EA-C3F9-4BD8-A0D3-5A50FF97B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CFD6B96C-B970-402C-84F5-A074DAD32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378E-8475-40F8-B059-5513318B2613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F721ABF-E82C-4588-B9CB-9E1F7DC75B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97396FC-5625-44D2-9122-8ADF7ED84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2982-2D39-4D1B-952B-D50E33BC9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58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40830" y="4382292"/>
            <a:ext cx="14042232" cy="11586801"/>
          </a:xfrm>
          <a:prstGeom prst="rect">
            <a:avLst/>
          </a:prstGeom>
        </p:spPr>
        <p:txBody>
          <a:bodyPr lIns="62892" tIns="31446" rIns="62892" bIns="31446"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40830" y="17481089"/>
            <a:ext cx="14042232" cy="803555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 algn="ctr">
              <a:buNone/>
              <a:defRPr sz="1700"/>
            </a:lvl1pPr>
            <a:lvl2pPr marL="314462" indent="0" algn="ctr">
              <a:buNone/>
              <a:defRPr sz="1400"/>
            </a:lvl2pPr>
            <a:lvl3pPr marL="628924" indent="0" algn="ctr">
              <a:buNone/>
              <a:defRPr sz="1200"/>
            </a:lvl3pPr>
            <a:lvl4pPr marL="943386" indent="0" algn="ctr">
              <a:buNone/>
              <a:defRPr sz="1100"/>
            </a:lvl4pPr>
            <a:lvl5pPr marL="1257849" indent="0" algn="ctr">
              <a:buNone/>
              <a:defRPr sz="1100"/>
            </a:lvl5pPr>
            <a:lvl6pPr marL="1572311" indent="0" algn="ctr">
              <a:buNone/>
              <a:defRPr sz="1100"/>
            </a:lvl6pPr>
            <a:lvl7pPr marL="1886773" indent="0" algn="ctr">
              <a:buNone/>
              <a:defRPr sz="1100"/>
            </a:lvl7pPr>
            <a:lvl8pPr marL="2201235" indent="0" algn="ctr">
              <a:buNone/>
              <a:defRPr sz="1100"/>
            </a:lvl8pPr>
            <a:lvl9pPr marL="2515697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0070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6907" y="8859775"/>
            <a:ext cx="16149162" cy="2111671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946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399237" y="1771955"/>
            <a:ext cx="4036832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6907" y="1771955"/>
            <a:ext cx="12024274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4240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6907" y="8859775"/>
            <a:ext cx="16149162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8140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7734" y="8297251"/>
            <a:ext cx="16148245" cy="13844239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7734" y="22272338"/>
            <a:ext cx="16148245" cy="7281035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700"/>
            </a:lvl1pPr>
            <a:lvl2pPr marL="314462" indent="0">
              <a:buNone/>
              <a:defRPr sz="1400"/>
            </a:lvl2pPr>
            <a:lvl3pPr marL="628924" indent="0">
              <a:buNone/>
              <a:defRPr sz="1200"/>
            </a:lvl3pPr>
            <a:lvl4pPr marL="943386" indent="0">
              <a:buNone/>
              <a:defRPr sz="1100"/>
            </a:lvl4pPr>
            <a:lvl5pPr marL="1257849" indent="0">
              <a:buNone/>
              <a:defRPr sz="1100"/>
            </a:lvl5pPr>
            <a:lvl6pPr marL="1572311" indent="0">
              <a:buNone/>
              <a:defRPr sz="1100"/>
            </a:lvl6pPr>
            <a:lvl7pPr marL="1886773" indent="0">
              <a:buNone/>
              <a:defRPr sz="1100"/>
            </a:lvl7pPr>
            <a:lvl8pPr marL="2201235" indent="0">
              <a:buNone/>
              <a:defRPr sz="1100"/>
            </a:lvl8pPr>
            <a:lvl9pPr marL="2515697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748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86907" y="8859775"/>
            <a:ext cx="8030553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05516" y="8859775"/>
            <a:ext cx="8030553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19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1771956"/>
            <a:ext cx="16148245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89658" y="8159064"/>
            <a:ext cx="7920483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89658" y="12156664"/>
            <a:ext cx="7920483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478896" y="8159064"/>
            <a:ext cx="7959007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478896" y="12156664"/>
            <a:ext cx="7959007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359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023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9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2218307"/>
            <a:ext cx="6038279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59924" y="4792473"/>
            <a:ext cx="9477979" cy="23651747"/>
          </a:xfrm>
          <a:prstGeom prst="rect">
            <a:avLst/>
          </a:prstGeom>
        </p:spPr>
        <p:txBody>
          <a:bodyPr lIns="62892" tIns="31446" rIns="62892" bIns="31446"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658" y="9984827"/>
            <a:ext cx="6038279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299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2218307"/>
            <a:ext cx="6038279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959924" y="4792473"/>
            <a:ext cx="9477979" cy="23651747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2200"/>
            </a:lvl1pPr>
            <a:lvl2pPr marL="314462" indent="0">
              <a:buNone/>
              <a:defRPr sz="1900"/>
            </a:lvl2pPr>
            <a:lvl3pPr marL="628924" indent="0">
              <a:buNone/>
              <a:defRPr sz="1700"/>
            </a:lvl3pPr>
            <a:lvl4pPr marL="943386" indent="0">
              <a:buNone/>
              <a:defRPr sz="1400"/>
            </a:lvl4pPr>
            <a:lvl5pPr marL="1257849" indent="0">
              <a:buNone/>
              <a:defRPr sz="1400"/>
            </a:lvl5pPr>
            <a:lvl6pPr marL="1572311" indent="0">
              <a:buNone/>
              <a:defRPr sz="1400"/>
            </a:lvl6pPr>
            <a:lvl7pPr marL="1886773" indent="0">
              <a:buNone/>
              <a:defRPr sz="1400"/>
            </a:lvl7pPr>
            <a:lvl8pPr marL="2201235" indent="0">
              <a:buNone/>
              <a:defRPr sz="1400"/>
            </a:lvl8pPr>
            <a:lvl9pPr marL="2515697" indent="0">
              <a:buNone/>
              <a:defRPr sz="14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658" y="9984827"/>
            <a:ext cx="6038279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01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:a16="http://schemas.microsoft.com/office/drawing/2014/main" xmlns="" id="{3F7285A3-FEAA-47D3-AFFA-90DBDAE7E7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269726"/>
            <a:ext cx="18722975" cy="584537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31" name="Rectangle 31">
            <a:extLst>
              <a:ext uri="{FF2B5EF4-FFF2-40B4-BE49-F238E27FC236}">
                <a16:creationId xmlns:a16="http://schemas.microsoft.com/office/drawing/2014/main" xmlns="" id="{AE6FBC1A-2C4C-47C0-9868-1162E98C67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53691" y="388515"/>
            <a:ext cx="15060597" cy="30604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67885163-5B38-411D-B5D0-9970E19EF3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29754" y="820613"/>
            <a:ext cx="13308471" cy="193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中国睡眠研究会第十二届全国学术年会</a:t>
            </a:r>
          </a:p>
        </p:txBody>
      </p:sp>
      <p:pic>
        <p:nvPicPr>
          <p:cNvPr id="1030" name="图片 1">
            <a:extLst>
              <a:ext uri="{FF2B5EF4-FFF2-40B4-BE49-F238E27FC236}">
                <a16:creationId xmlns:a16="http://schemas.microsoft.com/office/drawing/2014/main" xmlns="" id="{5E51FEA4-4567-4F75-9213-36538A408F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6" y="0"/>
            <a:ext cx="2662296" cy="360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>
            <a:extLst>
              <a:ext uri="{FF2B5EF4-FFF2-40B4-BE49-F238E27FC236}">
                <a16:creationId xmlns:a16="http://schemas.microsoft.com/office/drawing/2014/main" xmlns="" id="{3F005307-61C5-4F96-A01B-4BE4D2B374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29754" y="2040934"/>
            <a:ext cx="13308471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 广州 </a:t>
            </a:r>
            <a:r>
              <a:rPr lang="en-US" altLang="zh-CN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2020.10</a:t>
            </a:r>
            <a:endParaRPr lang="zh-CN" altLang="en-US" sz="6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101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14462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28924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943386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257849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113720" indent="-1113720" algn="l" defTabSz="2971013" rtl="0" eaLnBrk="0" fontAlgn="base" hangingPunct="0">
        <a:spcBef>
          <a:spcPct val="20000"/>
        </a:spcBef>
        <a:spcAft>
          <a:spcPct val="0"/>
        </a:spcAft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4153" indent="-928100" algn="l" defTabSz="29710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14584" indent="-743572" algn="l" defTabSz="2971013" rtl="0" eaLnBrk="0" fontAlgn="base" hangingPunct="0">
        <a:spcBef>
          <a:spcPct val="20000"/>
        </a:spcBef>
        <a:spcAft>
          <a:spcPct val="0"/>
        </a:spcAft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37" indent="-743572" algn="l" defTabSz="2971013" rtl="0" eaLnBrk="0" fontAlgn="base" hangingPunct="0">
        <a:spcBef>
          <a:spcPct val="20000"/>
        </a:spcBef>
        <a:spcAft>
          <a:spcPct val="0"/>
        </a:spcAft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5597" indent="-743572" algn="l" defTabSz="2971013" rtl="0" eaLnBrk="0" fontAlgn="base" hangingPunct="0">
        <a:spcBef>
          <a:spcPct val="20000"/>
        </a:spcBef>
        <a:spcAft>
          <a:spcPct val="0"/>
        </a:spcAft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729542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44004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58466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72928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62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924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3386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849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72311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6773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01235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5697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:a16="http://schemas.microsoft.com/office/drawing/2014/main" xmlns="" id="{6BE22337-4554-484C-BA1C-96AE321C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91" y="7433095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引言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Freeform 8">
            <a:extLst>
              <a:ext uri="{FF2B5EF4-FFF2-40B4-BE49-F238E27FC236}">
                <a16:creationId xmlns:a16="http://schemas.microsoft.com/office/drawing/2014/main" xmlns="" id="{79E24CAC-F563-479F-97FC-DF9F6744C03B}"/>
              </a:ext>
            </a:extLst>
          </p:cNvPr>
          <p:cNvSpPr>
            <a:spLocks/>
          </p:cNvSpPr>
          <p:nvPr/>
        </p:nvSpPr>
        <p:spPr bwMode="auto">
          <a:xfrm>
            <a:off x="674182" y="8029861"/>
            <a:ext cx="2995749" cy="889035"/>
          </a:xfrm>
          <a:custGeom>
            <a:avLst/>
            <a:gdLst>
              <a:gd name="T0" fmla="*/ 0 w 3628"/>
              <a:gd name="T1" fmla="*/ 2147483646 h 862"/>
              <a:gd name="T2" fmla="*/ 0 w 3628"/>
              <a:gd name="T3" fmla="*/ 0 h 862"/>
              <a:gd name="T4" fmla="*/ 2147483646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grpSp>
        <p:nvGrpSpPr>
          <p:cNvPr id="2052" name="Group 9">
            <a:extLst>
              <a:ext uri="{FF2B5EF4-FFF2-40B4-BE49-F238E27FC236}">
                <a16:creationId xmlns:a16="http://schemas.microsoft.com/office/drawing/2014/main" xmlns="" id="{CDD92BFB-2F44-4905-9C86-D61FC1EEF5B7}"/>
              </a:ext>
            </a:extLst>
          </p:cNvPr>
          <p:cNvGrpSpPr>
            <a:grpSpLocks/>
          </p:cNvGrpSpPr>
          <p:nvPr/>
        </p:nvGrpSpPr>
        <p:grpSpPr bwMode="auto">
          <a:xfrm>
            <a:off x="665926" y="13276945"/>
            <a:ext cx="7912503" cy="1496807"/>
            <a:chOff x="749" y="11864"/>
            <a:chExt cx="9585" cy="1451"/>
          </a:xfrm>
        </p:grpSpPr>
        <p:sp>
          <p:nvSpPr>
            <p:cNvPr id="2079" name="Text Box 10">
              <a:extLst>
                <a:ext uri="{FF2B5EF4-FFF2-40B4-BE49-F238E27FC236}">
                  <a16:creationId xmlns:a16="http://schemas.microsoft.com/office/drawing/2014/main" xmlns="" id="{CA798B34-089F-415D-9F92-EEBFEEE89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1864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材料和方法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80" name="Text Box 11">
              <a:extLst>
                <a:ext uri="{FF2B5EF4-FFF2-40B4-BE49-F238E27FC236}">
                  <a16:creationId xmlns:a16="http://schemas.microsoft.com/office/drawing/2014/main" xmlns="" id="{23B116B5-270A-4721-BAFF-FCB3E9D35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12545"/>
              <a:ext cx="92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81" name="Freeform 12">
              <a:extLst>
                <a:ext uri="{FF2B5EF4-FFF2-40B4-BE49-F238E27FC236}">
                  <a16:creationId xmlns:a16="http://schemas.microsoft.com/office/drawing/2014/main" xmlns="" id="{1063DB75-472F-4E5D-BF9F-65135735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12453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3" name="Group 13">
            <a:extLst>
              <a:ext uri="{FF2B5EF4-FFF2-40B4-BE49-F238E27FC236}">
                <a16:creationId xmlns:a16="http://schemas.microsoft.com/office/drawing/2014/main" xmlns="" id="{6E9EF40B-4F28-4B31-8D50-DA9839A89775}"/>
              </a:ext>
            </a:extLst>
          </p:cNvPr>
          <p:cNvGrpSpPr>
            <a:grpSpLocks/>
          </p:cNvGrpSpPr>
          <p:nvPr/>
        </p:nvGrpSpPr>
        <p:grpSpPr bwMode="auto">
          <a:xfrm>
            <a:off x="9966314" y="17749644"/>
            <a:ext cx="7904248" cy="1496807"/>
            <a:chOff x="759" y="25517"/>
            <a:chExt cx="9575" cy="1451"/>
          </a:xfrm>
        </p:grpSpPr>
        <p:sp>
          <p:nvSpPr>
            <p:cNvPr id="2076" name="Text Box 14">
              <a:extLst>
                <a:ext uri="{FF2B5EF4-FFF2-40B4-BE49-F238E27FC236}">
                  <a16:creationId xmlns:a16="http://schemas.microsoft.com/office/drawing/2014/main" xmlns="" id="{542DAB96-503D-44D4-AA37-A9DBE6FD4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25517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讨论和结论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7" name="Text Box 15">
              <a:extLst>
                <a:ext uri="{FF2B5EF4-FFF2-40B4-BE49-F238E27FC236}">
                  <a16:creationId xmlns:a16="http://schemas.microsoft.com/office/drawing/2014/main" xmlns="" id="{6C1B0B3E-90C4-4D06-B1FD-59D215E26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6211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/>
            </a:p>
          </p:txBody>
        </p:sp>
        <p:sp>
          <p:nvSpPr>
            <p:cNvPr id="2078" name="Freeform 16">
              <a:extLst>
                <a:ext uri="{FF2B5EF4-FFF2-40B4-BE49-F238E27FC236}">
                  <a16:creationId xmlns:a16="http://schemas.microsoft.com/office/drawing/2014/main" xmlns="" id="{95905261-D27A-4726-B7A4-349DADF0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6106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" name="Group 17">
            <a:extLst>
              <a:ext uri="{FF2B5EF4-FFF2-40B4-BE49-F238E27FC236}">
                <a16:creationId xmlns:a16="http://schemas.microsoft.com/office/drawing/2014/main" xmlns="" id="{A609A248-EBD6-40F8-BE0D-136B91D598AC}"/>
              </a:ext>
            </a:extLst>
          </p:cNvPr>
          <p:cNvGrpSpPr>
            <a:grpSpLocks/>
          </p:cNvGrpSpPr>
          <p:nvPr/>
        </p:nvGrpSpPr>
        <p:grpSpPr bwMode="auto">
          <a:xfrm>
            <a:off x="9942109" y="24739461"/>
            <a:ext cx="7904248" cy="1498030"/>
            <a:chOff x="1304" y="27831"/>
            <a:chExt cx="9575" cy="1451"/>
          </a:xfrm>
        </p:grpSpPr>
        <p:sp>
          <p:nvSpPr>
            <p:cNvPr id="2073" name="Text Box 18">
              <a:extLst>
                <a:ext uri="{FF2B5EF4-FFF2-40B4-BE49-F238E27FC236}">
                  <a16:creationId xmlns:a16="http://schemas.microsoft.com/office/drawing/2014/main" xmlns="" id="{CD368B37-4CCE-427C-BA64-487FB977F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27831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致谢</a:t>
              </a:r>
              <a:endPara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4" name="Text Box 19">
              <a:extLst>
                <a:ext uri="{FF2B5EF4-FFF2-40B4-BE49-F238E27FC236}">
                  <a16:creationId xmlns:a16="http://schemas.microsoft.com/office/drawing/2014/main" xmlns="" id="{4CB31F52-A9E9-4AB8-B48A-84BAE40E7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" y="28564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:a16="http://schemas.microsoft.com/office/drawing/2014/main" xmlns="" id="{6480908D-A75B-4E7E-B17B-23523809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28420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5" name="Group 21">
            <a:extLst>
              <a:ext uri="{FF2B5EF4-FFF2-40B4-BE49-F238E27FC236}">
                <a16:creationId xmlns:a16="http://schemas.microsoft.com/office/drawing/2014/main" xmlns="" id="{A1023B25-084E-4967-B534-A39D774BD196}"/>
              </a:ext>
            </a:extLst>
          </p:cNvPr>
          <p:cNvGrpSpPr>
            <a:grpSpLocks/>
          </p:cNvGrpSpPr>
          <p:nvPr/>
        </p:nvGrpSpPr>
        <p:grpSpPr bwMode="auto">
          <a:xfrm>
            <a:off x="9735942" y="7377626"/>
            <a:ext cx="7975517" cy="1502463"/>
            <a:chOff x="11794" y="7192"/>
            <a:chExt cx="9662" cy="1456"/>
          </a:xfrm>
        </p:grpSpPr>
        <p:grpSp>
          <p:nvGrpSpPr>
            <p:cNvPr id="2068" name="Group 22">
              <a:extLst>
                <a:ext uri="{FF2B5EF4-FFF2-40B4-BE49-F238E27FC236}">
                  <a16:creationId xmlns:a16="http://schemas.microsoft.com/office/drawing/2014/main" xmlns="" id="{6A6A3B98-659E-416C-8560-01B873E3D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2071" name="Rectangle 23">
                <a:extLst>
                  <a:ext uri="{FF2B5EF4-FFF2-40B4-BE49-F238E27FC236}">
                    <a16:creationId xmlns:a16="http://schemas.microsoft.com/office/drawing/2014/main" xmlns="" id="{F4D19776-E00A-4249-ACC5-F660108F4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Rectangle 24">
                <a:extLst>
                  <a:ext uri="{FF2B5EF4-FFF2-40B4-BE49-F238E27FC236}">
                    <a16:creationId xmlns:a16="http://schemas.microsoft.com/office/drawing/2014/main" xmlns="" id="{9D1C5F28-9776-42FC-9B45-DE7C41D90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69" name="Text Box 25">
              <a:extLst>
                <a:ext uri="{FF2B5EF4-FFF2-40B4-BE49-F238E27FC236}">
                  <a16:creationId xmlns:a16="http://schemas.microsoft.com/office/drawing/2014/main" xmlns="" id="{D1F86AE5-9945-4084-A65F-65833E277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2070" name="Text Box 26">
              <a:extLst>
                <a:ext uri="{FF2B5EF4-FFF2-40B4-BE49-F238E27FC236}">
                  <a16:creationId xmlns:a16="http://schemas.microsoft.com/office/drawing/2014/main" xmlns="" id="{9C96D998-9A50-48E2-8C31-27F8CE6B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2056" name="Text Box 41">
            <a:extLst>
              <a:ext uri="{FF2B5EF4-FFF2-40B4-BE49-F238E27FC236}">
                <a16:creationId xmlns:a16="http://schemas.microsoft.com/office/drawing/2014/main" xmlns="" id="{13B797B4-AD35-4C8E-B98F-3F14290A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109" y="28178548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参考文献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7" name="Text Box 53">
            <a:extLst>
              <a:ext uri="{FF2B5EF4-FFF2-40B4-BE49-F238E27FC236}">
                <a16:creationId xmlns:a16="http://schemas.microsoft.com/office/drawing/2014/main" xmlns="" id="{C3EFFB3E-F34E-4D53-A6A1-CC2DC71E6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49" y="8155817"/>
            <a:ext cx="7640814" cy="107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此处添加内容，需包括研究背景，科学问题，假说。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(default font size 32, please make sure that font size is greater than 18 for viewers’ sake)</a:t>
            </a:r>
          </a:p>
        </p:txBody>
      </p:sp>
      <p:sp>
        <p:nvSpPr>
          <p:cNvPr id="2058" name="Text Box 54">
            <a:extLst>
              <a:ext uri="{FF2B5EF4-FFF2-40B4-BE49-F238E27FC236}">
                <a16:creationId xmlns:a16="http://schemas.microsoft.com/office/drawing/2014/main" xmlns="" id="{76CA0F03-C885-47EF-86E7-52DD73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64" y="14052252"/>
            <a:ext cx="7697865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(default font size 32, please make sure that font size is greater than 18 for viewers’ sake)</a:t>
            </a:r>
          </a:p>
        </p:txBody>
      </p:sp>
      <p:sp>
        <p:nvSpPr>
          <p:cNvPr id="2059" name="Text Box 55">
            <a:extLst>
              <a:ext uri="{FF2B5EF4-FFF2-40B4-BE49-F238E27FC236}">
                <a16:creationId xmlns:a16="http://schemas.microsoft.com/office/drawing/2014/main" xmlns="" id="{53603CB9-85E1-49BC-B536-AD64E1F0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441" y="18537180"/>
            <a:ext cx="7706122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2060" name="Text Box 56">
            <a:extLst>
              <a:ext uri="{FF2B5EF4-FFF2-40B4-BE49-F238E27FC236}">
                <a16:creationId xmlns:a16="http://schemas.microsoft.com/office/drawing/2014/main" xmlns="" id="{C241B8EA-B46A-43D0-917D-58F1BAE9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8790" y="25522106"/>
            <a:ext cx="7801771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2061" name="Text Box 57">
            <a:extLst>
              <a:ext uri="{FF2B5EF4-FFF2-40B4-BE49-F238E27FC236}">
                <a16:creationId xmlns:a16="http://schemas.microsoft.com/office/drawing/2014/main" xmlns="" id="{B1933410-6DD2-4995-A0CD-EF45DB45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109" y="11089094"/>
            <a:ext cx="7571926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1900" dirty="0"/>
              <a:t>图</a:t>
            </a:r>
            <a:r>
              <a:rPr lang="en-US" altLang="zh-CN" sz="1900" dirty="0"/>
              <a:t>.</a:t>
            </a:r>
            <a:r>
              <a:rPr lang="zh-CN" altLang="en-US" sz="1900" dirty="0"/>
              <a:t>数字</a:t>
            </a:r>
            <a:endParaRPr lang="en-US" altLang="zh-CN" sz="1900" dirty="0"/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900" b="0" dirty="0"/>
              <a:t>此处添加图例。</a:t>
            </a:r>
            <a:r>
              <a:rPr lang="en-US" altLang="zh-CN" sz="1900" b="0" dirty="0"/>
              <a:t>(default font size 28, please make sure the font size is greater than 18 for the viewers’ sake)</a:t>
            </a:r>
          </a:p>
        </p:txBody>
      </p:sp>
      <p:sp>
        <p:nvSpPr>
          <p:cNvPr id="2062" name="Line 59">
            <a:extLst>
              <a:ext uri="{FF2B5EF4-FFF2-40B4-BE49-F238E27FC236}">
                <a16:creationId xmlns:a16="http://schemas.microsoft.com/office/drawing/2014/main" xmlns="" id="{5CDF761C-25DB-42A9-9D62-A87F7F1D5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847" y="3929"/>
            <a:ext cx="0" cy="3327777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3" name="Line 60">
            <a:extLst>
              <a:ext uri="{FF2B5EF4-FFF2-40B4-BE49-F238E27FC236}">
                <a16:creationId xmlns:a16="http://schemas.microsoft.com/office/drawing/2014/main" xmlns="" id="{BAA8222D-2189-43E6-B1FE-D616A97D6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2956" y="6972918"/>
            <a:ext cx="18722975" cy="16423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4" name="Text Box 48">
            <a:extLst>
              <a:ext uri="{FF2B5EF4-FFF2-40B4-BE49-F238E27FC236}">
                <a16:creationId xmlns:a16="http://schemas.microsoft.com/office/drawing/2014/main" xmlns="" id="{BF380829-5E40-4982-A5A9-9452D821C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58" y="3667132"/>
            <a:ext cx="15437374" cy="82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5000" dirty="0">
                <a:latin typeface="Times New Roman" panose="02020603050405020304" pitchFamily="18" charset="0"/>
              </a:rPr>
              <a:t>题目</a:t>
            </a:r>
            <a:r>
              <a:rPr lang="en-US" altLang="zh-CN" sz="5000" dirty="0">
                <a:latin typeface="Times New Roman" panose="02020603050405020304" pitchFamily="18" charset="0"/>
              </a:rPr>
              <a:t>(default font size 72) </a:t>
            </a:r>
          </a:p>
        </p:txBody>
      </p:sp>
      <p:sp>
        <p:nvSpPr>
          <p:cNvPr id="2066" name="Text Box 51">
            <a:extLst>
              <a:ext uri="{FF2B5EF4-FFF2-40B4-BE49-F238E27FC236}">
                <a16:creationId xmlns:a16="http://schemas.microsoft.com/office/drawing/2014/main" xmlns="" id="{4B51CC50-1E30-406D-BD6A-E9110B41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20" y="4784655"/>
            <a:ext cx="17603008" cy="69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100" b="0" dirty="0"/>
              <a:t>作者姓名</a:t>
            </a:r>
            <a:r>
              <a:rPr lang="en-US" altLang="zh-CN" sz="4100" b="0" dirty="0"/>
              <a:t>, </a:t>
            </a:r>
            <a:r>
              <a:rPr lang="zh-CN" altLang="en-US" sz="4100" b="0" dirty="0"/>
              <a:t>作者姓名</a:t>
            </a:r>
            <a:r>
              <a:rPr lang="en-US" altLang="zh-CN" sz="4100" b="0" dirty="0"/>
              <a:t>,</a:t>
            </a:r>
            <a:r>
              <a:rPr lang="zh-CN" altLang="en-US" sz="4100" b="0" dirty="0"/>
              <a:t> 作者姓名</a:t>
            </a:r>
            <a:r>
              <a:rPr lang="en-US" altLang="zh-CN" sz="4100" b="0" dirty="0"/>
              <a:t>(default font size 60)</a:t>
            </a:r>
          </a:p>
        </p:txBody>
      </p:sp>
      <p:sp>
        <p:nvSpPr>
          <p:cNvPr id="2067" name="Text Box 52">
            <a:extLst>
              <a:ext uri="{FF2B5EF4-FFF2-40B4-BE49-F238E27FC236}">
                <a16:creationId xmlns:a16="http://schemas.microsoft.com/office/drawing/2014/main" xmlns="" id="{E3A86EF7-FE90-4342-B6D5-2BEB86A1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81" y="5912028"/>
            <a:ext cx="17621170" cy="4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/>
              <a:t>作者单位 </a:t>
            </a:r>
            <a:r>
              <a:rPr lang="en-US" altLang="zh-CN" sz="2800" b="0" dirty="0"/>
              <a:t>(default font size </a:t>
            </a:r>
            <a:r>
              <a:rPr lang="en-US" altLang="ja-JP" sz="2800" b="0" dirty="0"/>
              <a:t>40</a:t>
            </a:r>
            <a:r>
              <a:rPr lang="en-US" altLang="zh-CN" sz="2800" b="0" dirty="0"/>
              <a:t>)</a:t>
            </a:r>
          </a:p>
        </p:txBody>
      </p:sp>
      <p:grpSp>
        <p:nvGrpSpPr>
          <p:cNvPr id="42" name="Group 21">
            <a:extLst>
              <a:ext uri="{FF2B5EF4-FFF2-40B4-BE49-F238E27FC236}">
                <a16:creationId xmlns:a16="http://schemas.microsoft.com/office/drawing/2014/main" xmlns="" id="{4CAF9D31-08AF-4ABC-ABF8-C0AA73AA3142}"/>
              </a:ext>
            </a:extLst>
          </p:cNvPr>
          <p:cNvGrpSpPr>
            <a:grpSpLocks/>
          </p:cNvGrpSpPr>
          <p:nvPr/>
        </p:nvGrpSpPr>
        <p:grpSpPr bwMode="auto">
          <a:xfrm>
            <a:off x="706389" y="20899748"/>
            <a:ext cx="7975517" cy="1502463"/>
            <a:chOff x="11794" y="7192"/>
            <a:chExt cx="9662" cy="1456"/>
          </a:xfrm>
        </p:grpSpPr>
        <p:grpSp>
          <p:nvGrpSpPr>
            <p:cNvPr id="43" name="Group 22">
              <a:extLst>
                <a:ext uri="{FF2B5EF4-FFF2-40B4-BE49-F238E27FC236}">
                  <a16:creationId xmlns:a16="http://schemas.microsoft.com/office/drawing/2014/main" xmlns="" id="{28A1DE0B-4034-479E-B077-48AABF536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46" name="Rectangle 23">
                <a:extLst>
                  <a:ext uri="{FF2B5EF4-FFF2-40B4-BE49-F238E27FC236}">
                    <a16:creationId xmlns:a16="http://schemas.microsoft.com/office/drawing/2014/main" xmlns="" id="{5758B1F5-0395-4F68-9213-285EB2269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Rectangle 24">
                <a:extLst>
                  <a:ext uri="{FF2B5EF4-FFF2-40B4-BE49-F238E27FC236}">
                    <a16:creationId xmlns:a16="http://schemas.microsoft.com/office/drawing/2014/main" xmlns="" id="{5DBCD9C0-35B8-4B74-8402-858C67630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4" name="Text Box 25">
              <a:extLst>
                <a:ext uri="{FF2B5EF4-FFF2-40B4-BE49-F238E27FC236}">
                  <a16:creationId xmlns:a16="http://schemas.microsoft.com/office/drawing/2014/main" xmlns="" id="{580F05EE-8414-444C-8594-CABD8BDD1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45" name="Text Box 26">
              <a:extLst>
                <a:ext uri="{FF2B5EF4-FFF2-40B4-BE49-F238E27FC236}">
                  <a16:creationId xmlns:a16="http://schemas.microsoft.com/office/drawing/2014/main" xmlns="" id="{0859B550-F6D5-4D19-B93D-803EA9D32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sp>
        <p:nvSpPr>
          <p:cNvPr id="48" name="Text Box 41">
            <a:extLst>
              <a:ext uri="{FF2B5EF4-FFF2-40B4-BE49-F238E27FC236}">
                <a16:creationId xmlns:a16="http://schemas.microsoft.com/office/drawing/2014/main" xmlns="" id="{103E5624-6470-4F8D-AB15-BACAC231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51" y="20004993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dirty="0">
                <a:solidFill>
                  <a:schemeClr val="bg1"/>
                </a:solidFill>
                <a:latin typeface="Arial Black" panose="020B0A04020102020204" pitchFamily="34" charset="0"/>
              </a:rPr>
              <a:t>结果</a:t>
            </a:r>
            <a:endParaRPr lang="en-US" altLang="zh-CN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Text Box 57">
            <a:extLst>
              <a:ext uri="{FF2B5EF4-FFF2-40B4-BE49-F238E27FC236}">
                <a16:creationId xmlns:a16="http://schemas.microsoft.com/office/drawing/2014/main" xmlns="" id="{A5D00F79-22CD-4C20-AC2E-E009D24E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284" y="24413131"/>
            <a:ext cx="7571926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1900" dirty="0"/>
              <a:t>图</a:t>
            </a:r>
            <a:r>
              <a:rPr lang="en-US" altLang="zh-CN" sz="1900" dirty="0"/>
              <a:t>.</a:t>
            </a:r>
            <a:r>
              <a:rPr lang="zh-CN" altLang="en-US" sz="1900" dirty="0"/>
              <a:t>数字</a:t>
            </a:r>
            <a:endParaRPr lang="en-US" altLang="zh-CN" sz="1900" dirty="0"/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900" b="0" dirty="0"/>
              <a:t>此处添加图例。</a:t>
            </a:r>
            <a:r>
              <a:rPr lang="en-US" altLang="zh-CN" sz="1900" b="0" dirty="0"/>
              <a:t>(default font size 28, please make sure the font size is greater than 18 for the viewers’ sake)</a:t>
            </a:r>
          </a:p>
        </p:txBody>
      </p:sp>
      <p:sp>
        <p:nvSpPr>
          <p:cNvPr id="50" name="Text Box 53">
            <a:extLst>
              <a:ext uri="{FF2B5EF4-FFF2-40B4-BE49-F238E27FC236}">
                <a16:creationId xmlns:a16="http://schemas.microsoft.com/office/drawing/2014/main" xmlns="" id="{A0D00315-03A8-4D5A-9336-05929326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086" y="22157715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</a:t>
            </a:r>
            <a:r>
              <a:rPr lang="en-US" altLang="zh-CN" sz="2200" b="0" dirty="0">
                <a:latin typeface="Times New Roman" panose="02020603050405020304" pitchFamily="18" charset="0"/>
              </a:rPr>
              <a:t>. (default font size 32, please make sure that font size is greater than 18 for viewers’ sake)</a:t>
            </a:r>
          </a:p>
        </p:txBody>
      </p:sp>
      <p:grpSp>
        <p:nvGrpSpPr>
          <p:cNvPr id="51" name="Group 21">
            <a:extLst>
              <a:ext uri="{FF2B5EF4-FFF2-40B4-BE49-F238E27FC236}">
                <a16:creationId xmlns:a16="http://schemas.microsoft.com/office/drawing/2014/main" xmlns="" id="{21802666-8F12-4E45-B96E-D42D5B877CF1}"/>
              </a:ext>
            </a:extLst>
          </p:cNvPr>
          <p:cNvGrpSpPr>
            <a:grpSpLocks/>
          </p:cNvGrpSpPr>
          <p:nvPr/>
        </p:nvGrpSpPr>
        <p:grpSpPr bwMode="auto">
          <a:xfrm>
            <a:off x="738724" y="28633767"/>
            <a:ext cx="7975517" cy="1502463"/>
            <a:chOff x="11794" y="7192"/>
            <a:chExt cx="9662" cy="1456"/>
          </a:xfrm>
        </p:grpSpPr>
        <p:grpSp>
          <p:nvGrpSpPr>
            <p:cNvPr id="52" name="Group 22">
              <a:extLst>
                <a:ext uri="{FF2B5EF4-FFF2-40B4-BE49-F238E27FC236}">
                  <a16:creationId xmlns:a16="http://schemas.microsoft.com/office/drawing/2014/main" xmlns="" id="{AD1785CA-2CD1-4947-9074-C452668E6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55" name="Rectangle 23">
                <a:extLst>
                  <a:ext uri="{FF2B5EF4-FFF2-40B4-BE49-F238E27FC236}">
                    <a16:creationId xmlns:a16="http://schemas.microsoft.com/office/drawing/2014/main" xmlns="" id="{7ED58AB2-DE0C-4E7D-822C-F6C2CC0B0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6" name="Rectangle 24">
                <a:extLst>
                  <a:ext uri="{FF2B5EF4-FFF2-40B4-BE49-F238E27FC236}">
                    <a16:creationId xmlns:a16="http://schemas.microsoft.com/office/drawing/2014/main" xmlns="" id="{E0EE7788-86A4-4A46-A796-0F237C097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3" name="Text Box 25">
              <a:extLst>
                <a:ext uri="{FF2B5EF4-FFF2-40B4-BE49-F238E27FC236}">
                  <a16:creationId xmlns:a16="http://schemas.microsoft.com/office/drawing/2014/main" xmlns="" id="{6D2AC750-D39A-4A97-9D80-79626ADD3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 dirty="0">
                  <a:solidFill>
                    <a:schemeClr val="bg1"/>
                  </a:solidFill>
                </a:rPr>
                <a:t>此处添加副标题。</a:t>
              </a:r>
              <a:r>
                <a:rPr lang="en-US" altLang="zh-CN" sz="2800" b="0" dirty="0">
                  <a:solidFill>
                    <a:schemeClr val="bg1"/>
                  </a:solidFill>
                </a:rPr>
                <a:t>(default font size 40, please adjust grey background bar to fit the text).</a:t>
              </a:r>
            </a:p>
          </p:txBody>
        </p:sp>
        <p:sp>
          <p:nvSpPr>
            <p:cNvPr id="54" name="Text Box 26">
              <a:extLst>
                <a:ext uri="{FF2B5EF4-FFF2-40B4-BE49-F238E27FC236}">
                  <a16:creationId xmlns:a16="http://schemas.microsoft.com/office/drawing/2014/main" xmlns="" id="{C70D454C-3F0A-41DF-9A34-0E845EFC0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57" name="Text Box 53">
            <a:extLst>
              <a:ext uri="{FF2B5EF4-FFF2-40B4-BE49-F238E27FC236}">
                <a16:creationId xmlns:a16="http://schemas.microsoft.com/office/drawing/2014/main" xmlns="" id="{ED1ACDE4-2671-4D48-A04E-8EE2D43C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21" y="29891734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xmlns="" id="{A3AA559B-4617-4085-BE42-DFEC52D6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6859" y="8626764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(default font size 32, please make sure that font size is greater than 18 for viewers’ sake)</a:t>
            </a:r>
          </a:p>
        </p:txBody>
      </p:sp>
      <p:sp>
        <p:nvSpPr>
          <p:cNvPr id="65" name="Text Box 56">
            <a:extLst>
              <a:ext uri="{FF2B5EF4-FFF2-40B4-BE49-F238E27FC236}">
                <a16:creationId xmlns:a16="http://schemas.microsoft.com/office/drawing/2014/main" xmlns="" id="{255D20A4-08F2-4A0B-8F24-96430109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9877" y="29039575"/>
            <a:ext cx="7696029" cy="40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200" b="0" dirty="0">
                <a:latin typeface="Times New Roman" panose="02020603050405020304" pitchFamily="18" charset="0"/>
              </a:rPr>
              <a:t>此处添加内容。</a:t>
            </a:r>
            <a:r>
              <a:rPr lang="en-US" altLang="zh-CN" sz="2200" b="0" dirty="0">
                <a:latin typeface="Times New Roman" panose="02020603050405020304" pitchFamily="18" charset="0"/>
              </a:rPr>
              <a:t> (no more than 5 references)</a:t>
            </a:r>
          </a:p>
        </p:txBody>
      </p:sp>
      <p:sp>
        <p:nvSpPr>
          <p:cNvPr id="66" name="Freeform 20">
            <a:extLst>
              <a:ext uri="{FF2B5EF4-FFF2-40B4-BE49-F238E27FC236}">
                <a16:creationId xmlns:a16="http://schemas.microsoft.com/office/drawing/2014/main" xmlns="" id="{EACDB8B4-B44C-4650-97B6-7445BD2DD3BE}"/>
              </a:ext>
            </a:extLst>
          </p:cNvPr>
          <p:cNvSpPr>
            <a:spLocks/>
          </p:cNvSpPr>
          <p:nvPr/>
        </p:nvSpPr>
        <p:spPr bwMode="auto">
          <a:xfrm>
            <a:off x="9959639" y="28819836"/>
            <a:ext cx="2994946" cy="889939"/>
          </a:xfrm>
          <a:custGeom>
            <a:avLst/>
            <a:gdLst>
              <a:gd name="T0" fmla="*/ 0 w 3628"/>
              <a:gd name="T1" fmla="*/ 862 h 862"/>
              <a:gd name="T2" fmla="*/ 0 w 3628"/>
              <a:gd name="T3" fmla="*/ 0 h 862"/>
              <a:gd name="T4" fmla="*/ 3628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527930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861</TotalTime>
  <Words>357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poster</vt:lpstr>
      <vt:lpstr>PowerPoint 演示文稿</vt:lpstr>
    </vt:vector>
  </TitlesOfParts>
  <Company>Fudan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Norene</dc:creator>
  <cp:lastModifiedBy>hero</cp:lastModifiedBy>
  <cp:revision>63</cp:revision>
  <cp:lastPrinted>2015-09-09T04:42:57Z</cp:lastPrinted>
  <dcterms:created xsi:type="dcterms:W3CDTF">2009-11-01T13:27:40Z</dcterms:created>
  <dcterms:modified xsi:type="dcterms:W3CDTF">2020-09-22T12:29:34Z</dcterms:modified>
</cp:coreProperties>
</file>