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257" r:id="rId2"/>
    <p:sldId id="258" r:id="rId3"/>
    <p:sldId id="259" r:id="rId4"/>
  </p:sldIdLst>
  <p:sldSz cx="9144000" cy="6858000" type="screen4x3"/>
  <p:notesSz cx="6858000" cy="9144000"/>
  <p:defaultTextStyle>
    <a:defPPr>
      <a:defRPr lang="zh-CN"/>
    </a:defPPr>
    <a:lvl1pPr algn="l" defTabSz="1217295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1pPr>
    <a:lvl2pPr marL="608330" indent="-151130" algn="l" defTabSz="1217295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2pPr>
    <a:lvl3pPr marL="1217930" indent="-303530" algn="l" defTabSz="1217295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3pPr>
    <a:lvl4pPr marL="1827530" indent="-455930" algn="l" defTabSz="1217295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4pPr>
    <a:lvl5pPr marL="2437130" indent="-608330" algn="l" defTabSz="1217295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2" userDrawn="1">
          <p15:clr>
            <a:srgbClr val="A4A3A4"/>
          </p15:clr>
        </p15:guide>
        <p15:guide id="2" pos="287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FFFF"/>
    <a:srgbClr val="B05D4C"/>
    <a:srgbClr val="000000"/>
    <a:srgbClr val="384898"/>
    <a:srgbClr val="5B7BB5"/>
    <a:srgbClr val="2A5C82"/>
    <a:srgbClr val="265374"/>
    <a:srgbClr val="4296B4"/>
    <a:srgbClr val="5CA9C4"/>
    <a:srgbClr val="4D4D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120" d="100"/>
          <a:sy n="120" d="100"/>
        </p:scale>
        <p:origin x="654" y="96"/>
      </p:cViewPr>
      <p:guideLst>
        <p:guide orient="horz" pos="2192"/>
        <p:guide pos="287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C2A628-5979-4657-85CB-1651BBF7C987}" type="datetimeFigureOut">
              <a:rPr lang="zh-CN" altLang="en-US" smtClean="0"/>
              <a:t>2020/7/23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7188B5-F242-46A8-BC70-F730184234E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121856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65" dirty="0"/>
          </a:p>
        </p:txBody>
      </p:sp>
      <p:sp>
        <p:nvSpPr>
          <p:cNvPr id="717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spcBef>
                <a:spcPct val="30000"/>
              </a:spcBef>
              <a:buFont typeface="Arial" panose="020B0604020202020204" pitchFamily="34" charset="0"/>
              <a:defRPr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6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6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6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6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7295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7295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7295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7295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1217295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fld id="{FADC5A8A-2915-45FF-8245-75070A7CF0E2}" type="slidenum">
              <a:rPr lang="zh-CN" altLang="en-US" smtClean="0">
                <a:solidFill>
                  <a:schemeClr val="tx1"/>
                </a:solidFill>
              </a:rPr>
              <a:t>1</a:t>
            </a:fld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8698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1218565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</a:defRPr>
            </a:lvl1pPr>
          </a:lstStyle>
          <a:p>
            <a:fld id="{73B25E68-99F1-4046-B09B-134B52642AC8}" type="datetimeFigureOut">
              <a:rPr lang="zh-CN" altLang="en-US" smtClean="0"/>
              <a:t>2020/7/23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1218565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1218565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</a:defRPr>
            </a:lvl1pPr>
          </a:lstStyle>
          <a:p>
            <a:fld id="{3E3CA578-6D8C-4084-809D-66D25A20E1A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等线 Light" panose="02010600030101010101" pitchFamily="2" charset="-122"/>
          <a:ea typeface="等线 Light" panose="02010600030101010101" pitchFamily="2" charset="-122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等线 Light" panose="02010600030101010101" pitchFamily="2" charset="-122"/>
          <a:ea typeface="等线 Light" panose="02010600030101010101" pitchFamily="2" charset="-122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等线 Light" panose="02010600030101010101" pitchFamily="2" charset="-122"/>
          <a:ea typeface="等线 Light" panose="02010600030101010101" pitchFamily="2" charset="-122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等线 Light" panose="02010600030101010101" pitchFamily="2" charset="-122"/>
          <a:ea typeface="等线 Light" panose="02010600030101010101" pitchFamily="2" charset="-122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empus Sans ITC" panose="04020404030D07020202" pitchFamily="18" charset="0"/>
          <a:ea typeface="幼圆" panose="02010509060101010101" pitchFamily="49" charset="-122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empus Sans ITC" panose="04020404030D07020202" pitchFamily="18" charset="0"/>
          <a:ea typeface="幼圆" panose="02010509060101010101" pitchFamily="49" charset="-122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empus Sans ITC" panose="04020404030D07020202" pitchFamily="18" charset="0"/>
          <a:ea typeface="幼圆" panose="02010509060101010101" pitchFamily="49" charset="-122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empus Sans ITC" panose="04020404030D07020202" pitchFamily="18" charset="0"/>
          <a:ea typeface="幼圆" panose="02010509060101010101" pitchFamily="49" charset="-122"/>
        </a:defRPr>
      </a:lvl9pPr>
    </p:titleStyle>
    <p:bodyStyle>
      <a:lvl1pPr marL="357505" indent="-357505" algn="l" rtl="0" eaLnBrk="1" fontAlgn="base" hangingPunct="1">
        <a:lnSpc>
          <a:spcPct val="90000"/>
        </a:lnSpc>
        <a:spcBef>
          <a:spcPts val="1800"/>
        </a:spcBef>
        <a:spcAft>
          <a:spcPct val="0"/>
        </a:spcAft>
        <a:buClr>
          <a:schemeClr val="tx1"/>
        </a:buClr>
        <a:buSzPct val="80000"/>
        <a:buFont typeface="Wingdings 2" panose="05020102010507070707" pitchFamily="18" charset="2"/>
        <a:buChar char="ê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357505" indent="-357505" algn="l" rtl="0" eaLnBrk="1" fontAlgn="base" hangingPunct="1">
        <a:lnSpc>
          <a:spcPct val="130000"/>
        </a:lnSpc>
        <a:spcBef>
          <a:spcPct val="0"/>
        </a:spcBef>
        <a:spcAft>
          <a:spcPct val="0"/>
        </a:spcAft>
        <a:buClr>
          <a:schemeClr val="tx1"/>
        </a:buClr>
        <a:buFont typeface="Wingdings 2" panose="05020102010507070707" pitchFamily="18" charset="2"/>
        <a:buChar char="ê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262626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262626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26262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02560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2291520"/>
      </p:ext>
    </p:extLst>
  </p:cSld>
  <p:clrMapOvr>
    <a:masterClrMapping/>
  </p:clrMapOvr>
</p:sld>
</file>

<file path=ppt/theme/theme1.xml><?xml version="1.0" encoding="utf-8"?>
<a:theme xmlns:a="http://schemas.openxmlformats.org/drawingml/2006/main" name="A000120141119A01PPBG">
  <a:themeElements>
    <a:clrScheme name="自定义 11">
      <a:dk1>
        <a:srgbClr val="FFFFFF"/>
      </a:dk1>
      <a:lt1>
        <a:srgbClr val="3F3F3F"/>
      </a:lt1>
      <a:dk2>
        <a:srgbClr val="FFFFFF"/>
      </a:dk2>
      <a:lt2>
        <a:srgbClr val="3F3F3F"/>
      </a:lt2>
      <a:accent1>
        <a:srgbClr val="B05D4C"/>
      </a:accent1>
      <a:accent2>
        <a:srgbClr val="F8931D"/>
      </a:accent2>
      <a:accent3>
        <a:srgbClr val="CE8D3E"/>
      </a:accent3>
      <a:accent4>
        <a:srgbClr val="51BB9A"/>
      </a:accent4>
      <a:accent5>
        <a:srgbClr val="5B63AF"/>
      </a:accent5>
      <a:accent6>
        <a:srgbClr val="9C6A6A"/>
      </a:accent6>
      <a:hlink>
        <a:srgbClr val="2998E3"/>
      </a:hlink>
      <a:folHlink>
        <a:srgbClr val="7F723D"/>
      </a:folHlink>
    </a:clrScheme>
    <a:fontScheme name="自定义 2">
      <a:majorFont>
        <a:latin typeface="等线 Light"/>
        <a:ea typeface="微软雅黑"/>
        <a:cs typeface=""/>
      </a:majorFont>
      <a:minorFont>
        <a:latin typeface="等线"/>
        <a:ea typeface="幼圆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小清新文艺花瓣模板</Template>
  <TotalTime>17</TotalTime>
  <Words>1</Words>
  <Application>Microsoft Office PowerPoint</Application>
  <PresentationFormat>全屏显示(4:3)</PresentationFormat>
  <Paragraphs>1</Paragraphs>
  <Slides>3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2" baseType="lpstr">
      <vt:lpstr>等线</vt:lpstr>
      <vt:lpstr>等线 Light</vt:lpstr>
      <vt:lpstr>宋体</vt:lpstr>
      <vt:lpstr>幼圆</vt:lpstr>
      <vt:lpstr>Arial</vt:lpstr>
      <vt:lpstr>Calibri</vt:lpstr>
      <vt:lpstr>Tempus Sans ITC</vt:lpstr>
      <vt:lpstr>Wingdings 2</vt:lpstr>
      <vt:lpstr>A000120141119A01PPBG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病例报告 CTO之过关斩将</dc:title>
  <dc:creator>杨医森</dc:creator>
  <cp:lastModifiedBy>MECHREVO</cp:lastModifiedBy>
  <cp:revision>75</cp:revision>
  <dcterms:created xsi:type="dcterms:W3CDTF">2019-05-27T12:18:00Z</dcterms:created>
  <dcterms:modified xsi:type="dcterms:W3CDTF">2020-07-22T23:34:34Z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2052-11.1.0.9584</vt:lpwstr>
  </property>
</Properties>
</file>