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</p:sldIdLst>
  <p:sldSz cx="20159663" cy="35999738"/>
  <p:notesSz cx="6858000" cy="9144000"/>
  <p:defaultTextStyle>
    <a:defPPr>
      <a:defRPr lang="zh-CN"/>
    </a:defPPr>
    <a:lvl1pPr marL="0" algn="l" defTabSz="1604111" rtl="0" eaLnBrk="1" latinLnBrk="0" hangingPunct="1">
      <a:defRPr sz="6387" kern="1200">
        <a:solidFill>
          <a:schemeClr val="tx1"/>
        </a:solidFill>
        <a:latin typeface="+mn-lt"/>
        <a:ea typeface="+mn-ea"/>
        <a:cs typeface="+mn-cs"/>
      </a:defRPr>
    </a:lvl1pPr>
    <a:lvl2pPr marL="1604111" algn="l" defTabSz="1604111" rtl="0" eaLnBrk="1" latinLnBrk="0" hangingPunct="1">
      <a:defRPr sz="6387" kern="1200">
        <a:solidFill>
          <a:schemeClr val="tx1"/>
        </a:solidFill>
        <a:latin typeface="+mn-lt"/>
        <a:ea typeface="+mn-ea"/>
        <a:cs typeface="+mn-cs"/>
      </a:defRPr>
    </a:lvl2pPr>
    <a:lvl3pPr marL="3208221" algn="l" defTabSz="1604111" rtl="0" eaLnBrk="1" latinLnBrk="0" hangingPunct="1">
      <a:defRPr sz="6387" kern="1200">
        <a:solidFill>
          <a:schemeClr val="tx1"/>
        </a:solidFill>
        <a:latin typeface="+mn-lt"/>
        <a:ea typeface="+mn-ea"/>
        <a:cs typeface="+mn-cs"/>
      </a:defRPr>
    </a:lvl3pPr>
    <a:lvl4pPr marL="4812332" algn="l" defTabSz="1604111" rtl="0" eaLnBrk="1" latinLnBrk="0" hangingPunct="1">
      <a:defRPr sz="6387" kern="1200">
        <a:solidFill>
          <a:schemeClr val="tx1"/>
        </a:solidFill>
        <a:latin typeface="+mn-lt"/>
        <a:ea typeface="+mn-ea"/>
        <a:cs typeface="+mn-cs"/>
      </a:defRPr>
    </a:lvl4pPr>
    <a:lvl5pPr marL="6416443" algn="l" defTabSz="1604111" rtl="0" eaLnBrk="1" latinLnBrk="0" hangingPunct="1">
      <a:defRPr sz="6387" kern="1200">
        <a:solidFill>
          <a:schemeClr val="tx1"/>
        </a:solidFill>
        <a:latin typeface="+mn-lt"/>
        <a:ea typeface="+mn-ea"/>
        <a:cs typeface="+mn-cs"/>
      </a:defRPr>
    </a:lvl5pPr>
    <a:lvl6pPr marL="8020554" algn="l" defTabSz="1604111" rtl="0" eaLnBrk="1" latinLnBrk="0" hangingPunct="1">
      <a:defRPr sz="6387" kern="1200">
        <a:solidFill>
          <a:schemeClr val="tx1"/>
        </a:solidFill>
        <a:latin typeface="+mn-lt"/>
        <a:ea typeface="+mn-ea"/>
        <a:cs typeface="+mn-cs"/>
      </a:defRPr>
    </a:lvl6pPr>
    <a:lvl7pPr marL="9624665" algn="l" defTabSz="1604111" rtl="0" eaLnBrk="1" latinLnBrk="0" hangingPunct="1">
      <a:defRPr sz="6387" kern="1200">
        <a:solidFill>
          <a:schemeClr val="tx1"/>
        </a:solidFill>
        <a:latin typeface="+mn-lt"/>
        <a:ea typeface="+mn-ea"/>
        <a:cs typeface="+mn-cs"/>
      </a:defRPr>
    </a:lvl7pPr>
    <a:lvl8pPr marL="11228775" algn="l" defTabSz="1604111" rtl="0" eaLnBrk="1" latinLnBrk="0" hangingPunct="1">
      <a:defRPr sz="6387" kern="1200">
        <a:solidFill>
          <a:schemeClr val="tx1"/>
        </a:solidFill>
        <a:latin typeface="+mn-lt"/>
        <a:ea typeface="+mn-ea"/>
        <a:cs typeface="+mn-cs"/>
      </a:defRPr>
    </a:lvl8pPr>
    <a:lvl9pPr marL="12832886" algn="l" defTabSz="1604111" rtl="0" eaLnBrk="1" latinLnBrk="0" hangingPunct="1">
      <a:defRPr sz="638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6231" userDrawn="1">
          <p15:clr>
            <a:srgbClr val="A4A3A4"/>
          </p15:clr>
        </p15:guide>
        <p15:guide id="3" pos="62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33" d="100"/>
          <a:sy n="33" d="100"/>
        </p:scale>
        <p:origin x="1344" y="-4272"/>
      </p:cViewPr>
      <p:guideLst>
        <p:guide orient="horz" pos="11339"/>
        <p:guide pos="6231"/>
        <p:guide pos="62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1975" y="5891626"/>
            <a:ext cx="17135714" cy="12533242"/>
          </a:xfrm>
        </p:spPr>
        <p:txBody>
          <a:bodyPr anchor="b"/>
          <a:lstStyle>
            <a:lvl1pPr algn="ctr">
              <a:defRPr sz="13228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9958" y="18908198"/>
            <a:ext cx="15119747" cy="8691601"/>
          </a:xfrm>
        </p:spPr>
        <p:txBody>
          <a:bodyPr/>
          <a:lstStyle>
            <a:lvl1pPr marL="0" indent="0" algn="ctr">
              <a:buNone/>
              <a:defRPr sz="5291"/>
            </a:lvl1pPr>
            <a:lvl2pPr marL="1007989" indent="0" algn="ctr">
              <a:buNone/>
              <a:defRPr sz="4409"/>
            </a:lvl2pPr>
            <a:lvl3pPr marL="2015978" indent="0" algn="ctr">
              <a:buNone/>
              <a:defRPr sz="3968"/>
            </a:lvl3pPr>
            <a:lvl4pPr marL="3023967" indent="0" algn="ctr">
              <a:buNone/>
              <a:defRPr sz="3528"/>
            </a:lvl4pPr>
            <a:lvl5pPr marL="4031955" indent="0" algn="ctr">
              <a:buNone/>
              <a:defRPr sz="3528"/>
            </a:lvl5pPr>
            <a:lvl6pPr marL="5039944" indent="0" algn="ctr">
              <a:buNone/>
              <a:defRPr sz="3528"/>
            </a:lvl6pPr>
            <a:lvl7pPr marL="6047933" indent="0" algn="ctr">
              <a:buNone/>
              <a:defRPr sz="3528"/>
            </a:lvl7pPr>
            <a:lvl8pPr marL="7055922" indent="0" algn="ctr">
              <a:buNone/>
              <a:defRPr sz="3528"/>
            </a:lvl8pPr>
            <a:lvl9pPr marL="8063911" indent="0" algn="ctr">
              <a:buNone/>
              <a:defRPr sz="3528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2020/10/15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04603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2020/10/15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64356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426760" y="1916653"/>
            <a:ext cx="4346927" cy="3050811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5978" y="1916653"/>
            <a:ext cx="12788786" cy="30508114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2020/10/15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5670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2020/10/15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8168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5478" y="8974945"/>
            <a:ext cx="17387709" cy="14974888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5478" y="24091502"/>
            <a:ext cx="17387709" cy="7874940"/>
          </a:xfrm>
        </p:spPr>
        <p:txBody>
          <a:bodyPr/>
          <a:lstStyle>
            <a:lvl1pPr marL="0" indent="0">
              <a:buNone/>
              <a:defRPr sz="5291">
                <a:solidFill>
                  <a:schemeClr val="tx1"/>
                </a:solidFill>
              </a:defRPr>
            </a:lvl1pPr>
            <a:lvl2pPr marL="1007989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2pPr>
            <a:lvl3pPr marL="2015978" indent="0">
              <a:buNone/>
              <a:defRPr sz="3968">
                <a:solidFill>
                  <a:schemeClr val="tx1">
                    <a:tint val="75000"/>
                  </a:schemeClr>
                </a:solidFill>
              </a:defRPr>
            </a:lvl3pPr>
            <a:lvl4pPr marL="3023967" indent="0">
              <a:buNone/>
              <a:defRPr sz="3528">
                <a:solidFill>
                  <a:schemeClr val="tx1">
                    <a:tint val="75000"/>
                  </a:schemeClr>
                </a:solidFill>
              </a:defRPr>
            </a:lvl4pPr>
            <a:lvl5pPr marL="4031955" indent="0">
              <a:buNone/>
              <a:defRPr sz="3528">
                <a:solidFill>
                  <a:schemeClr val="tx1">
                    <a:tint val="75000"/>
                  </a:schemeClr>
                </a:solidFill>
              </a:defRPr>
            </a:lvl5pPr>
            <a:lvl6pPr marL="5039944" indent="0">
              <a:buNone/>
              <a:defRPr sz="3528">
                <a:solidFill>
                  <a:schemeClr val="tx1">
                    <a:tint val="75000"/>
                  </a:schemeClr>
                </a:solidFill>
              </a:defRPr>
            </a:lvl6pPr>
            <a:lvl7pPr marL="6047933" indent="0">
              <a:buNone/>
              <a:defRPr sz="3528">
                <a:solidFill>
                  <a:schemeClr val="tx1">
                    <a:tint val="75000"/>
                  </a:schemeClr>
                </a:solidFill>
              </a:defRPr>
            </a:lvl7pPr>
            <a:lvl8pPr marL="7055922" indent="0">
              <a:buNone/>
              <a:defRPr sz="3528">
                <a:solidFill>
                  <a:schemeClr val="tx1">
                    <a:tint val="75000"/>
                  </a:schemeClr>
                </a:solidFill>
              </a:defRPr>
            </a:lvl8pPr>
            <a:lvl9pPr marL="8063911" indent="0">
              <a:buNone/>
              <a:defRPr sz="35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2020/10/15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2128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5977" y="9583264"/>
            <a:ext cx="8567857" cy="2284150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05829" y="9583264"/>
            <a:ext cx="8567857" cy="2284150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2020/10/15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3136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8603" y="1916661"/>
            <a:ext cx="17387709" cy="695828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8605" y="8824938"/>
            <a:ext cx="8528481" cy="4324966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89" indent="0">
              <a:buNone/>
              <a:defRPr sz="4409" b="1"/>
            </a:lvl2pPr>
            <a:lvl3pPr marL="2015978" indent="0">
              <a:buNone/>
              <a:defRPr sz="3968" b="1"/>
            </a:lvl3pPr>
            <a:lvl4pPr marL="3023967" indent="0">
              <a:buNone/>
              <a:defRPr sz="3528" b="1"/>
            </a:lvl4pPr>
            <a:lvl5pPr marL="4031955" indent="0">
              <a:buNone/>
              <a:defRPr sz="3528" b="1"/>
            </a:lvl5pPr>
            <a:lvl6pPr marL="5039944" indent="0">
              <a:buNone/>
              <a:defRPr sz="3528" b="1"/>
            </a:lvl6pPr>
            <a:lvl7pPr marL="6047933" indent="0">
              <a:buNone/>
              <a:defRPr sz="3528" b="1"/>
            </a:lvl7pPr>
            <a:lvl8pPr marL="7055922" indent="0">
              <a:buNone/>
              <a:defRPr sz="3528" b="1"/>
            </a:lvl8pPr>
            <a:lvl9pPr marL="8063911" indent="0">
              <a:buNone/>
              <a:defRPr sz="3528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605" y="13149904"/>
            <a:ext cx="8528481" cy="19341529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05830" y="8824938"/>
            <a:ext cx="8570483" cy="4324966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89" indent="0">
              <a:buNone/>
              <a:defRPr sz="4409" b="1"/>
            </a:lvl2pPr>
            <a:lvl3pPr marL="2015978" indent="0">
              <a:buNone/>
              <a:defRPr sz="3968" b="1"/>
            </a:lvl3pPr>
            <a:lvl4pPr marL="3023967" indent="0">
              <a:buNone/>
              <a:defRPr sz="3528" b="1"/>
            </a:lvl4pPr>
            <a:lvl5pPr marL="4031955" indent="0">
              <a:buNone/>
              <a:defRPr sz="3528" b="1"/>
            </a:lvl5pPr>
            <a:lvl6pPr marL="5039944" indent="0">
              <a:buNone/>
              <a:defRPr sz="3528" b="1"/>
            </a:lvl6pPr>
            <a:lvl7pPr marL="6047933" indent="0">
              <a:buNone/>
              <a:defRPr sz="3528" b="1"/>
            </a:lvl7pPr>
            <a:lvl8pPr marL="7055922" indent="0">
              <a:buNone/>
              <a:defRPr sz="3528" b="1"/>
            </a:lvl8pPr>
            <a:lvl9pPr marL="8063911" indent="0">
              <a:buNone/>
              <a:defRPr sz="3528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05830" y="13149904"/>
            <a:ext cx="8570483" cy="19341529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2020/10/15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60426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2020/10/15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5424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2020/10/15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8980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8603" y="2399982"/>
            <a:ext cx="6502016" cy="8399939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0483" y="5183304"/>
            <a:ext cx="10205829" cy="25583147"/>
          </a:xfrm>
        </p:spPr>
        <p:txBody>
          <a:bodyPr/>
          <a:lstStyle>
            <a:lvl1pPr>
              <a:defRPr sz="7055"/>
            </a:lvl1pPr>
            <a:lvl2pPr>
              <a:defRPr sz="6173"/>
            </a:lvl2pPr>
            <a:lvl3pPr>
              <a:defRPr sz="5291"/>
            </a:lvl3pPr>
            <a:lvl4pPr>
              <a:defRPr sz="4409"/>
            </a:lvl4pPr>
            <a:lvl5pPr>
              <a:defRPr sz="4409"/>
            </a:lvl5pPr>
            <a:lvl6pPr>
              <a:defRPr sz="4409"/>
            </a:lvl6pPr>
            <a:lvl7pPr>
              <a:defRPr sz="4409"/>
            </a:lvl7pPr>
            <a:lvl8pPr>
              <a:defRPr sz="4409"/>
            </a:lvl8pPr>
            <a:lvl9pPr>
              <a:defRPr sz="4409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8603" y="10799922"/>
            <a:ext cx="6502016" cy="20008190"/>
          </a:xfrm>
        </p:spPr>
        <p:txBody>
          <a:bodyPr/>
          <a:lstStyle>
            <a:lvl1pPr marL="0" indent="0">
              <a:buNone/>
              <a:defRPr sz="3528"/>
            </a:lvl1pPr>
            <a:lvl2pPr marL="1007989" indent="0">
              <a:buNone/>
              <a:defRPr sz="3087"/>
            </a:lvl2pPr>
            <a:lvl3pPr marL="2015978" indent="0">
              <a:buNone/>
              <a:defRPr sz="2646"/>
            </a:lvl3pPr>
            <a:lvl4pPr marL="3023967" indent="0">
              <a:buNone/>
              <a:defRPr sz="2205"/>
            </a:lvl4pPr>
            <a:lvl5pPr marL="4031955" indent="0">
              <a:buNone/>
              <a:defRPr sz="2205"/>
            </a:lvl5pPr>
            <a:lvl6pPr marL="5039944" indent="0">
              <a:buNone/>
              <a:defRPr sz="2205"/>
            </a:lvl6pPr>
            <a:lvl7pPr marL="6047933" indent="0">
              <a:buNone/>
              <a:defRPr sz="2205"/>
            </a:lvl7pPr>
            <a:lvl8pPr marL="7055922" indent="0">
              <a:buNone/>
              <a:defRPr sz="2205"/>
            </a:lvl8pPr>
            <a:lvl9pPr marL="8063911" indent="0">
              <a:buNone/>
              <a:defRPr sz="2205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2020/10/15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30317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8603" y="2399982"/>
            <a:ext cx="6502016" cy="8399939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70483" y="5183304"/>
            <a:ext cx="10205829" cy="25583147"/>
          </a:xfrm>
        </p:spPr>
        <p:txBody>
          <a:bodyPr anchor="t"/>
          <a:lstStyle>
            <a:lvl1pPr marL="0" indent="0">
              <a:buNone/>
              <a:defRPr sz="7055"/>
            </a:lvl1pPr>
            <a:lvl2pPr marL="1007989" indent="0">
              <a:buNone/>
              <a:defRPr sz="6173"/>
            </a:lvl2pPr>
            <a:lvl3pPr marL="2015978" indent="0">
              <a:buNone/>
              <a:defRPr sz="5291"/>
            </a:lvl3pPr>
            <a:lvl4pPr marL="3023967" indent="0">
              <a:buNone/>
              <a:defRPr sz="4409"/>
            </a:lvl4pPr>
            <a:lvl5pPr marL="4031955" indent="0">
              <a:buNone/>
              <a:defRPr sz="4409"/>
            </a:lvl5pPr>
            <a:lvl6pPr marL="5039944" indent="0">
              <a:buNone/>
              <a:defRPr sz="4409"/>
            </a:lvl6pPr>
            <a:lvl7pPr marL="6047933" indent="0">
              <a:buNone/>
              <a:defRPr sz="4409"/>
            </a:lvl7pPr>
            <a:lvl8pPr marL="7055922" indent="0">
              <a:buNone/>
              <a:defRPr sz="4409"/>
            </a:lvl8pPr>
            <a:lvl9pPr marL="8063911" indent="0">
              <a:buNone/>
              <a:defRPr sz="4409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8603" y="10799922"/>
            <a:ext cx="6502016" cy="20008190"/>
          </a:xfrm>
        </p:spPr>
        <p:txBody>
          <a:bodyPr/>
          <a:lstStyle>
            <a:lvl1pPr marL="0" indent="0">
              <a:buNone/>
              <a:defRPr sz="3528"/>
            </a:lvl1pPr>
            <a:lvl2pPr marL="1007989" indent="0">
              <a:buNone/>
              <a:defRPr sz="3087"/>
            </a:lvl2pPr>
            <a:lvl3pPr marL="2015978" indent="0">
              <a:buNone/>
              <a:defRPr sz="2646"/>
            </a:lvl3pPr>
            <a:lvl4pPr marL="3023967" indent="0">
              <a:buNone/>
              <a:defRPr sz="2205"/>
            </a:lvl4pPr>
            <a:lvl5pPr marL="4031955" indent="0">
              <a:buNone/>
              <a:defRPr sz="2205"/>
            </a:lvl5pPr>
            <a:lvl6pPr marL="5039944" indent="0">
              <a:buNone/>
              <a:defRPr sz="2205"/>
            </a:lvl6pPr>
            <a:lvl7pPr marL="6047933" indent="0">
              <a:buNone/>
              <a:defRPr sz="2205"/>
            </a:lvl7pPr>
            <a:lvl8pPr marL="7055922" indent="0">
              <a:buNone/>
              <a:defRPr sz="2205"/>
            </a:lvl8pPr>
            <a:lvl9pPr marL="8063911" indent="0">
              <a:buNone/>
              <a:defRPr sz="2205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2D57-531C-9041-A7BC-232BA15D90D3}" type="datetimeFigureOut">
              <a:rPr kumimoji="1" lang="zh-CN" altLang="en-US" smtClean="0"/>
              <a:t>2020/10/15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4413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85977" y="1916661"/>
            <a:ext cx="17387709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5977" y="9583264"/>
            <a:ext cx="17387709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5977" y="33366432"/>
            <a:ext cx="453592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D2D57-531C-9041-A7BC-232BA15D90D3}" type="datetimeFigureOut">
              <a:rPr kumimoji="1" lang="zh-CN" altLang="en-US" smtClean="0"/>
              <a:t>2020/10/15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77889" y="33366432"/>
            <a:ext cx="680388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237762" y="33366432"/>
            <a:ext cx="453592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FF1E4-656F-DA4D-872E-7FDE8C4E79F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79199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015978" rtl="0" eaLnBrk="1" latinLnBrk="0" hangingPunct="1">
        <a:lnSpc>
          <a:spcPct val="90000"/>
        </a:lnSpc>
        <a:spcBef>
          <a:spcPct val="0"/>
        </a:spcBef>
        <a:buNone/>
        <a:defRPr sz="97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3994" indent="-503994" algn="l" defTabSz="2015978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6173" kern="1200">
          <a:solidFill>
            <a:schemeClr val="tx1"/>
          </a:solidFill>
          <a:latin typeface="+mn-lt"/>
          <a:ea typeface="+mn-ea"/>
          <a:cs typeface="+mn-cs"/>
        </a:defRPr>
      </a:lvl1pPr>
      <a:lvl2pPr marL="1511983" indent="-503994" algn="l" defTabSz="2015978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72" indent="-503994" algn="l" defTabSz="2015978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3pPr>
      <a:lvl4pPr marL="3527961" indent="-503994" algn="l" defTabSz="2015978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535950" indent="-503994" algn="l" defTabSz="2015978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543939" indent="-503994" algn="l" defTabSz="2015978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551927" indent="-503994" algn="l" defTabSz="2015978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559916" indent="-503994" algn="l" defTabSz="2015978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567905" indent="-503994" algn="l" defTabSz="2015978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5978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1pPr>
      <a:lvl2pPr marL="1007989" algn="l" defTabSz="2015978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2015978" algn="l" defTabSz="2015978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3pPr>
      <a:lvl4pPr marL="3023967" algn="l" defTabSz="2015978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031955" algn="l" defTabSz="2015978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039944" algn="l" defTabSz="2015978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047933" algn="l" defTabSz="2015978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055922" algn="l" defTabSz="2015978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063911" algn="l" defTabSz="2015978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/>
          <a:srcRect b="-1135"/>
          <a:stretch/>
        </p:blipFill>
        <p:spPr>
          <a:xfrm>
            <a:off x="-8713" y="-49580"/>
            <a:ext cx="20159663" cy="416438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2"/>
          <a:srcRect t="81265"/>
          <a:stretch/>
        </p:blipFill>
        <p:spPr>
          <a:xfrm>
            <a:off x="0" y="35306415"/>
            <a:ext cx="20159663" cy="771450"/>
          </a:xfrm>
          <a:prstGeom prst="rect">
            <a:avLst/>
          </a:prstGeom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6751" y="5675006"/>
            <a:ext cx="16447138" cy="2738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3" name="矩形 9"/>
          <p:cNvSpPr>
            <a:spLocks noChangeArrowheads="1"/>
          </p:cNvSpPr>
          <p:nvPr/>
        </p:nvSpPr>
        <p:spPr bwMode="auto">
          <a:xfrm>
            <a:off x="1093697" y="5874332"/>
            <a:ext cx="17460199" cy="2341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6201" tIns="73100" rIns="146201" bIns="73100">
            <a:spAutoFit/>
          </a:bodyPr>
          <a:lstStyle/>
          <a:p>
            <a:pPr algn="ctr" eaLnBrk="1" hangingPunct="1"/>
            <a:r>
              <a:rPr lang="zh-CN" altLang="en-US" sz="6001" b="1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中文题目采用黑体</a:t>
            </a:r>
            <a:r>
              <a:rPr lang="en-US" altLang="zh-CN" sz="6001" b="1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60</a:t>
            </a:r>
            <a:r>
              <a:rPr lang="zh-CN" altLang="en-US" sz="6001" b="1" dirty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号字体加粗</a:t>
            </a:r>
            <a:endParaRPr lang="en-US" altLang="zh-CN" sz="6001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ctr"/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作者采用</a:t>
            </a:r>
            <a:r>
              <a:rPr lang="zh-CN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号宋体</a:t>
            </a:r>
            <a:endParaRPr lang="en-US" altLang="zh-CN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 eaLnBrk="1" hangingPunct="1"/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单位采用</a:t>
            </a:r>
            <a:r>
              <a:rPr lang="zh-CN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en-US" altLang="zh-CN" sz="4000" dirty="0"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号宋体</a:t>
            </a:r>
            <a:endParaRPr lang="en-US" altLang="zh-CN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" name="TextBox 11"/>
          <p:cNvSpPr txBox="1">
            <a:spLocks noChangeArrowheads="1"/>
          </p:cNvSpPr>
          <p:nvPr/>
        </p:nvSpPr>
        <p:spPr bwMode="auto">
          <a:xfrm>
            <a:off x="514427" y="9218427"/>
            <a:ext cx="9536764" cy="24277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6201" tIns="73100" rIns="146201" bIns="73100">
            <a:spAutoFit/>
          </a:bodyPr>
          <a:lstStyle>
            <a:lvl1pPr>
              <a:defRPr sz="10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  <a:lvl2pPr marL="742950" indent="-285750">
              <a:defRPr sz="9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 sz="7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 sz="65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 sz="65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/>
              <a:t>目的</a:t>
            </a:r>
            <a:endParaRPr lang="en-US" altLang="zh-CN" sz="32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摘要采用</a:t>
            </a:r>
            <a:r>
              <a:rPr lang="en-US" altLang="zh-CN" sz="3200" dirty="0"/>
              <a:t>48</a:t>
            </a:r>
            <a:r>
              <a:rPr lang="zh-CN" altLang="en-US" sz="3200" dirty="0"/>
              <a:t>号宋体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/>
            <a:endParaRPr lang="en-US" altLang="zh-CN" sz="3200" dirty="0"/>
          </a:p>
          <a:p>
            <a:pPr eaLnBrk="1" hangingPunct="1"/>
            <a:r>
              <a:rPr lang="zh-CN" altLang="en-US" sz="3200" b="1" dirty="0"/>
              <a:t>方法</a:t>
            </a:r>
            <a:endParaRPr lang="en-US" altLang="zh-CN" sz="32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/>
            <a:endParaRPr lang="en-US" altLang="zh-CN" sz="3200" dirty="0"/>
          </a:p>
          <a:p>
            <a:pPr eaLnBrk="1" hangingPunct="1"/>
            <a:r>
              <a:rPr lang="zh-CN" altLang="en-US" sz="3200" b="1" dirty="0"/>
              <a:t>结果</a:t>
            </a:r>
            <a:endParaRPr lang="en-US" altLang="zh-CN" sz="32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</a:t>
            </a:r>
            <a:endParaRPr lang="en-US" altLang="zh-CN" sz="3200" dirty="0"/>
          </a:p>
          <a:p>
            <a:r>
              <a:rPr lang="zh-CN" altLang="en-US" sz="3200" dirty="0"/>
              <a:t>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</a:t>
            </a:r>
          </a:p>
        </p:txBody>
      </p:sp>
      <p:pic>
        <p:nvPicPr>
          <p:cNvPr id="15" name="图片 14" descr="屏幕剪辑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1673" y="9342941"/>
            <a:ext cx="9301040" cy="801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矩形 15"/>
          <p:cNvSpPr>
            <a:spLocks noChangeArrowheads="1"/>
          </p:cNvSpPr>
          <p:nvPr/>
        </p:nvSpPr>
        <p:spPr bwMode="auto">
          <a:xfrm>
            <a:off x="10491673" y="19387312"/>
            <a:ext cx="9301040" cy="1409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6201" tIns="73100" rIns="146201" bIns="73100">
            <a:spAutoFit/>
          </a:bodyPr>
          <a:lstStyle/>
          <a:p>
            <a:pPr eaLnBrk="1" hangingPunct="1"/>
            <a:r>
              <a:rPr lang="zh-CN" altLang="en-US" sz="2933" b="1" dirty="0">
                <a:latin typeface="宋体" panose="02010600030101010101" pitchFamily="2" charset="-122"/>
                <a:ea typeface="宋体" panose="02010600030101010101" pitchFamily="2" charset="-122"/>
              </a:rPr>
              <a:t>结论</a:t>
            </a:r>
            <a:endParaRPr lang="en-US" altLang="zh-CN" sz="2933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133" dirty="0">
                <a:latin typeface="宋体" panose="02010600030101010101" pitchFamily="2" charset="-122"/>
                <a:ea typeface="宋体" panose="02010600030101010101" pitchFamily="2" charset="-122"/>
              </a:rPr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133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133" dirty="0">
                <a:latin typeface="宋体" panose="02010600030101010101" pitchFamily="2" charset="-122"/>
                <a:ea typeface="宋体" panose="02010600030101010101" pitchFamily="2" charset="-122"/>
              </a:rPr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133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133" dirty="0">
                <a:latin typeface="宋体" panose="02010600030101010101" pitchFamily="2" charset="-122"/>
                <a:ea typeface="宋体" panose="02010600030101010101" pitchFamily="2" charset="-122"/>
              </a:rPr>
              <a:t>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</a:t>
            </a:r>
            <a:endParaRPr lang="en-US" altLang="zh-CN" sz="3133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133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1248</Words>
  <Application>Microsoft Office PowerPoint</Application>
  <PresentationFormat>自定义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等线</vt:lpstr>
      <vt:lpstr>等线 Light</vt:lpstr>
      <vt:lpstr>黑体</vt:lpstr>
      <vt:lpstr>宋体</vt:lpstr>
      <vt:lpstr>Arial</vt:lpstr>
      <vt:lpstr>Calibri</vt:lpstr>
      <vt:lpstr>Calibri Light</vt:lpstr>
      <vt:lpstr>Office 主题</vt:lpstr>
      <vt:lpstr>PowerPoint 演示文稿</vt:lpstr>
    </vt:vector>
  </TitlesOfParts>
  <Company>成都金马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PC</cp:lastModifiedBy>
  <cp:revision>19</cp:revision>
  <dcterms:created xsi:type="dcterms:W3CDTF">2016-09-23T06:58:00Z</dcterms:created>
  <dcterms:modified xsi:type="dcterms:W3CDTF">2020-10-15T08:20:05Z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2052-10.1.0.5973</vt:lpwstr>
  </property>
</Properties>
</file>