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28DAA4-5F2B-49A1-9AA2-7F75F67AD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8870B1-A02B-4ACB-AF15-37E66A3EB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1C4981-266C-47BC-A4B0-2A44F552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08B87-8614-4A08-BAF7-B5D292C7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85DB9E-706E-4B7F-816A-7CE37ADB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64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AA2B82-64EF-4503-B2F4-5A84AFC7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100957-8ABE-4DFD-A3E0-7F2B6492F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B91C75-FD21-4ED4-A397-F1E8692F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4B1EEF-A6A6-448F-82DF-93445690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593569-F5CC-4730-8EE7-5245A92D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34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EF2B21-9D01-4E5A-BFE5-67EC5ADD5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1335C1-5BC7-4FE6-83CC-55D4EC701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0E6F9F-059F-45A3-9689-6E31BFC2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55514-C68F-4602-A45A-ABF645AC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A3EC45-1204-4DAE-B9D6-ADFF214E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21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698AB3-F2DA-4AB4-9478-42311032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FFAEED-D424-44E5-B37B-75BEEE1E9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A918B5-06C6-42BA-A5BD-CF79C44A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606392-8B92-456C-8ECE-96015989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F85091-1127-48FB-BE52-6BA0035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37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E118A-1514-4001-8109-EFF36D15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F41CB1-4D28-4511-975F-84A947EC6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D09FD0-803E-4841-A60F-F22760D5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B7D50-928D-489A-8CDB-3CDB3676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103439-318B-4F14-9DFA-2ED67A34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23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B32FB-D8C4-46E5-9C4F-B99374BB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9A240D-7ACB-40E7-97EF-B900C8205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830928-3FCE-432C-8323-8B682843D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930DE3-9F73-49CA-904B-1EB28E1E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DDA9A9-F682-4C0C-BE11-F5B82213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CA3FF3-880E-4408-9069-B5EAC98D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82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8DD7BA-F5B5-49B5-BFD0-0A205E4F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326A91-52EB-41B0-A586-25ACF13B5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0301DE-E4B4-4705-8097-459049E84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070772-EC8B-4D8D-9509-BACC3AFE9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897778-5358-4CE3-BA4E-D01E9334F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FB82A9-420F-431A-9FEB-D9DBD188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7D61F4-B1CF-498F-BC03-DE82FE4A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A38157-8AE0-4A6A-ABF8-6A94A91E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49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F12D0F-6668-4D7D-BEAE-49EAC731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48B008-6924-44CE-982C-AD761E1C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787C5A-F33C-40F6-A6EB-7AB09FCA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D60336-CB60-44F8-BE24-8B7335A7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77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368ACC-DE24-4882-9D2D-318B30AF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3558BA-D7A3-4EAB-9C40-DD418F0B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143135-E49A-4CC6-BADA-3ADB6158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17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8A422-38AE-4666-895A-F79903E7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22A822-BC4E-4B27-9D5B-25DE5E73C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2EFDC5-61D5-4D39-85B6-13E0D6588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4FD03-C571-46FD-8E50-EA0B06C7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71D632-DEA4-4935-BE6D-3A44D952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07B344-1B53-4BAF-AD67-B00D3BB2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1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3FD92-B1C0-4D6A-A178-41D94EDF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D6A9AB-13BE-4907-9475-C8FDF8160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05A02E-6986-4FA6-B363-B09CEECF5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BA8B39-C832-42A8-B2A2-B0578EF5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9F802E-833D-4B00-941C-C34E427C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B535F3-57CE-43B0-934E-7FDF3AFF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24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CB9A2D8-4951-4425-9D20-7BB6EEEE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25F51F-6529-4E14-BDE8-1582450D0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6E69D1-5490-4D1B-A924-1F2D24A60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0B1A2-691C-4D01-9C71-A56489781F8A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AD6349-9192-4B56-B79F-DE36999B2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34944-D06D-42AE-93CA-702EAAA85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63446-2EBD-4199-9A3F-50EB40BCC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2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4CCD5E6-0C67-468D-B180-7A8918D6A711}"/>
              </a:ext>
            </a:extLst>
          </p:cNvPr>
          <p:cNvSpPr/>
          <p:nvPr/>
        </p:nvSpPr>
        <p:spPr>
          <a:xfrm>
            <a:off x="699920" y="4891363"/>
            <a:ext cx="2537237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</a:t>
            </a:r>
          </a:p>
          <a:p>
            <a:pPr algn="ctr">
              <a:lnSpc>
                <a:spcPct val="12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Country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CA87CB3-9904-4203-AADB-28EE89917261}"/>
              </a:ext>
            </a:extLst>
          </p:cNvPr>
          <p:cNvSpPr/>
          <p:nvPr/>
        </p:nvSpPr>
        <p:spPr>
          <a:xfrm>
            <a:off x="3374099" y="1876299"/>
            <a:ext cx="8464138" cy="3105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provide us with a brief introduction of yourself within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120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words.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is limited to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ONE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page only.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Please use font Arial for your name and content of introduction.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Font Size for Name: 24pt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Font Size for Introduction Content: 20pt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Note: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font size may be adjusted accordingly.</a:t>
            </a:r>
          </a:p>
        </p:txBody>
      </p:sp>
      <p:pic>
        <p:nvPicPr>
          <p:cNvPr id="15" name="图片 14" descr="图片包含 游戏机&#10;&#10;描述已自动生成">
            <a:extLst>
              <a:ext uri="{FF2B5EF4-FFF2-40B4-BE49-F238E27FC236}">
                <a16:creationId xmlns:a16="http://schemas.microsoft.com/office/drawing/2014/main" id="{B4C4EA9C-2CDD-4982-BFF6-E345152F73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8"/>
          <a:stretch/>
        </p:blipFill>
        <p:spPr>
          <a:xfrm>
            <a:off x="836862" y="2005433"/>
            <a:ext cx="2263352" cy="284713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8818CB7-9AED-4143-BD42-2DF4226FC1DB}"/>
              </a:ext>
            </a:extLst>
          </p:cNvPr>
          <p:cNvSpPr/>
          <p:nvPr/>
        </p:nvSpPr>
        <p:spPr>
          <a:xfrm>
            <a:off x="699919" y="3687802"/>
            <a:ext cx="2537237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116293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61</Words>
  <Application>Microsoft Macintosh PowerPoint</Application>
  <PresentationFormat>宽屏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毕 祯</dc:creator>
  <cp:lastModifiedBy>忠旭 农</cp:lastModifiedBy>
  <cp:revision>10</cp:revision>
  <dcterms:created xsi:type="dcterms:W3CDTF">2020-09-16T07:04:13Z</dcterms:created>
  <dcterms:modified xsi:type="dcterms:W3CDTF">2020-10-12T04:18:31Z</dcterms:modified>
</cp:coreProperties>
</file>