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02619-C847-4B9C-8F18-7ED075EA5F22}" v="5" dt="2020-09-16T07:17:51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14" d="100"/>
          <a:sy n="14" d="100"/>
        </p:scale>
        <p:origin x="2598" y="156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吕 向阳" userId="33080d833e709fa4" providerId="LiveId" clId="{D5202619-C847-4B9C-8F18-7ED075EA5F22}"/>
    <pc:docChg chg="custSel modSld modMainMaster">
      <pc:chgData name="吕 向阳" userId="33080d833e709fa4" providerId="LiveId" clId="{D5202619-C847-4B9C-8F18-7ED075EA5F22}" dt="2020-09-16T07:17:51.658" v="86" actId="207"/>
      <pc:docMkLst>
        <pc:docMk/>
      </pc:docMkLst>
      <pc:sldChg chg="modSp mod">
        <pc:chgData name="吕 向阳" userId="33080d833e709fa4" providerId="LiveId" clId="{D5202619-C847-4B9C-8F18-7ED075EA5F22}" dt="2020-09-16T07:17:51.658" v="86" actId="207"/>
        <pc:sldMkLst>
          <pc:docMk/>
          <pc:sldMk cId="0" sldId="256"/>
        </pc:sldMkLst>
        <pc:spChg chg="mod">
          <ac:chgData name="吕 向阳" userId="33080d833e709fa4" providerId="LiveId" clId="{D5202619-C847-4B9C-8F18-7ED075EA5F22}" dt="2020-09-16T07:17:51.658" v="86" actId="207"/>
          <ac:spMkLst>
            <pc:docMk/>
            <pc:sldMk cId="0" sldId="256"/>
            <ac:spMk id="2055" creationId="{AE1DCDFB-E50E-44E8-BF55-3E43D6AE7FDE}"/>
          </ac:spMkLst>
        </pc:spChg>
      </pc:sldChg>
      <pc:sldMasterChg chg="addSp delSp modSp mod">
        <pc:chgData name="吕 向阳" userId="33080d833e709fa4" providerId="LiveId" clId="{D5202619-C847-4B9C-8F18-7ED075EA5F22}" dt="2020-09-16T06:23:20.469" v="1"/>
        <pc:sldMasterMkLst>
          <pc:docMk/>
          <pc:sldMasterMk cId="0" sldId="2147483648"/>
        </pc:sldMasterMkLst>
        <pc:picChg chg="del">
          <ac:chgData name="吕 向阳" userId="33080d833e709fa4" providerId="LiveId" clId="{D5202619-C847-4B9C-8F18-7ED075EA5F22}" dt="2020-09-16T06:23:10.797" v="0" actId="478"/>
          <ac:picMkLst>
            <pc:docMk/>
            <pc:sldMasterMk cId="0" sldId="2147483648"/>
            <ac:picMk id="3" creationId="{A4EDC598-7DA0-4C0C-BF23-2DAA5FCF07C9}"/>
          </ac:picMkLst>
        </pc:picChg>
        <pc:picChg chg="add mod">
          <ac:chgData name="吕 向阳" userId="33080d833e709fa4" providerId="LiveId" clId="{D5202619-C847-4B9C-8F18-7ED075EA5F22}" dt="2020-09-16T06:23:20.469" v="1"/>
          <ac:picMkLst>
            <pc:docMk/>
            <pc:sldMasterMk cId="0" sldId="2147483648"/>
            <ac:picMk id="7" creationId="{8E19E709-0CCC-4892-BB96-9F43C00A98F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xmlns="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xmlns="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xmlns="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xmlns="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xmlns="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xmlns="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xmlns="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xmlns="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xmlns="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xmlns="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xmlns="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xmlns="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xmlns="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xmlns="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2020/10/18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xmlns="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25608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xmlns="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197475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xmlns="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xmlns="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xmlns="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xmlns="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黑体</vt:lpstr>
      <vt:lpstr>宋体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xtzj</cp:lastModifiedBy>
  <cp:revision>41</cp:revision>
  <dcterms:created xsi:type="dcterms:W3CDTF">2012-09-14T09:49:00Z</dcterms:created>
  <dcterms:modified xsi:type="dcterms:W3CDTF">2020-10-18T08:53:49Z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