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4672"/>
  </p:normalViewPr>
  <p:slideViewPr>
    <p:cSldViewPr snapToGrid="0">
      <p:cViewPr varScale="1">
        <p:scale>
          <a:sx n="99" d="100"/>
          <a:sy n="99" d="100"/>
        </p:scale>
        <p:origin x="4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B1A2-691C-4D01-9C71-A56489781F8A}" type="datetimeFigureOut">
              <a:rPr lang="zh-CN" altLang="en-US" smtClean="0"/>
              <a:t>2020/11/2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63446-2EBD-4199-9A3F-50EB40BCCD6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0BA515C-B7B7-FB4F-B2F6-56737FC687D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902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60202020A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60202020A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99920" y="4891363"/>
            <a:ext cx="2537237" cy="937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Name</a:t>
            </a:r>
          </a:p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Country</a:t>
            </a:r>
          </a:p>
        </p:txBody>
      </p:sp>
      <p:sp>
        <p:nvSpPr>
          <p:cNvPr id="11" name="矩形 10"/>
          <p:cNvSpPr/>
          <p:nvPr/>
        </p:nvSpPr>
        <p:spPr>
          <a:xfrm>
            <a:off x="3374099" y="1876299"/>
            <a:ext cx="8464138" cy="31054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Introduction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Please provide us with a brief introduction of yourself within </a:t>
            </a: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120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words.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Introduction is limited to </a:t>
            </a:r>
            <a:r>
              <a:rPr lang="en-US" altLang="zh-CN" sz="20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ONE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page only.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Please use font Arial for your name and content of introduction.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for Name: 24pt</a:t>
            </a:r>
          </a:p>
          <a:p>
            <a:pPr marL="342900" indent="-342900" algn="just">
              <a:lnSpc>
                <a:spcPct val="120000"/>
              </a:lnSpc>
              <a:spcBef>
                <a:spcPts val="600"/>
              </a:spcBef>
              <a:buAutoNum type="arabicPeriod"/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for Introduction Content: 20pt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Note: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The</a:t>
            </a:r>
            <a:r>
              <a:rPr lang="zh-CN" altLang="en-US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 </a:t>
            </a:r>
            <a:r>
              <a:rPr lang="en-US" altLang="zh-CN" sz="2000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font size may be adjusted accordingly.</a:t>
            </a:r>
          </a:p>
        </p:txBody>
      </p:sp>
      <p:pic>
        <p:nvPicPr>
          <p:cNvPr id="15" name="图片 14" descr="图片包含 游戏机&#10;&#10;描述已自动生成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48"/>
          <a:stretch>
            <a:fillRect/>
          </a:stretch>
        </p:blipFill>
        <p:spPr>
          <a:xfrm>
            <a:off x="836862" y="2005433"/>
            <a:ext cx="2263352" cy="2847133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699919" y="3687802"/>
            <a:ext cx="2537237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 dirty="0">
                <a:latin typeface="Arial" panose="020B06060202020A0204" pitchFamily="34" charset="0"/>
                <a:ea typeface="微软雅黑" panose="020B0502040204020203" pitchFamily="34" charset="-122"/>
                <a:cs typeface="Arial" panose="020B06060202020A0204" pitchFamily="34" charset="0"/>
              </a:rPr>
              <a:t>Photo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Macintosh PowerPoint</Application>
  <PresentationFormat>宽屏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毕 祯</dc:creator>
  <cp:lastModifiedBy>忠旭 农</cp:lastModifiedBy>
  <cp:revision>14</cp:revision>
  <dcterms:created xsi:type="dcterms:W3CDTF">2020-11-02T02:10:13Z</dcterms:created>
  <dcterms:modified xsi:type="dcterms:W3CDTF">2020-11-02T08:36:16Z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2052-2.7.1.4479</vt:lpwstr>
  </property>
</Properties>
</file>