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defaultTextStyle>
    <a:defPPr>
      <a:defRPr lang="zh-CN"/>
    </a:defPPr>
    <a:lvl1pPr marL="0" lvl="0" indent="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1pPr>
    <a:lvl2pPr marL="1247775" lvl="1" indent="-790575"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2pPr>
    <a:lvl3pPr marL="2495550" lvl="2" indent="-158115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3pPr>
    <a:lvl4pPr marL="3743325" lvl="3" indent="-2371725"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4pPr>
    <a:lvl5pPr marL="4991100" lvl="4" indent="-316230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5pPr>
    <a:lvl6pPr marL="2286000" lvl="5" indent="-316230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6pPr>
    <a:lvl7pPr marL="2743200" lvl="6" indent="-316230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7pPr>
    <a:lvl8pPr marL="3200400" lvl="7" indent="-316230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8pPr>
    <a:lvl9pPr marL="3657600" lvl="8" indent="-3162300" algn="l" defTabSz="2495550" rtl="0" eaLnBrk="0" fontAlgn="base" latinLnBrk="0" hangingPunct="0">
      <a:lnSpc>
        <a:spcPct val="100000"/>
      </a:lnSpc>
      <a:spcBef>
        <a:spcPct val="0"/>
      </a:spcBef>
      <a:spcAft>
        <a:spcPct val="0"/>
      </a:spcAft>
      <a:buFont typeface="Arial" panose="020B07060202020A0204" pitchFamily="34" charset="0"/>
      <a:buNone/>
      <a:defRPr sz="4900" b="0" i="0" u="none" kern="1200" baseline="0">
        <a:solidFill>
          <a:schemeClr val="tx1"/>
        </a:solidFill>
        <a:latin typeface="Calibri" panose="020F07020304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37"/>
  </p:normalViewPr>
  <p:slideViewPr>
    <p:cSldViewPr snapToGrid="0" showGuides="1">
      <p:cViewPr>
        <p:scale>
          <a:sx n="30" d="100"/>
          <a:sy n="30" d="100"/>
        </p:scale>
        <p:origin x="3120" y="48"/>
      </p:cViewPr>
      <p:guideLst>
        <p:guide orient="horz" pos="10476"/>
        <p:guide pos="59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339975" y="5446838"/>
            <a:ext cx="14039850" cy="11587045"/>
          </a:xfrm>
        </p:spPr>
        <p:txBody>
          <a:bodyPr anchor="b"/>
          <a:lstStyle>
            <a:lvl1pPr algn="ctr">
              <a:defRPr sz="921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339975" y="17480724"/>
            <a:ext cx="14039850" cy="8035428"/>
          </a:xfrm>
        </p:spPr>
        <p:txBody>
          <a:bodyPr/>
          <a:lstStyle>
            <a:lvl1pPr marL="0" indent="0" algn="ctr">
              <a:buNone/>
              <a:defRPr sz="3685"/>
            </a:lvl1pPr>
            <a:lvl2pPr marL="701675" indent="0" algn="ctr">
              <a:buNone/>
              <a:defRPr sz="3070"/>
            </a:lvl2pPr>
            <a:lvl3pPr marL="1403985" indent="0" algn="ctr">
              <a:buNone/>
              <a:defRPr sz="2765"/>
            </a:lvl3pPr>
            <a:lvl4pPr marL="2105660" indent="0" algn="ctr">
              <a:buNone/>
              <a:defRPr sz="2455"/>
            </a:lvl4pPr>
            <a:lvl5pPr marL="2807970" indent="0" algn="ctr">
              <a:buNone/>
              <a:defRPr sz="2455"/>
            </a:lvl5pPr>
            <a:lvl6pPr marL="3509645" indent="0" algn="ctr">
              <a:buNone/>
              <a:defRPr sz="2455"/>
            </a:lvl6pPr>
            <a:lvl7pPr marL="4211955" indent="0" algn="ctr">
              <a:buNone/>
              <a:defRPr sz="2455"/>
            </a:lvl7pPr>
            <a:lvl8pPr marL="4913630" indent="0" algn="ctr">
              <a:buNone/>
              <a:defRPr sz="2455"/>
            </a:lvl8pPr>
            <a:lvl9pPr marL="5615940" indent="0" algn="ctr">
              <a:buNone/>
              <a:defRPr sz="2455"/>
            </a:lvl9pPr>
          </a:lstStyle>
          <a:p>
            <a:r>
              <a:rPr lang="zh-CN" altLang="en-US" smtClean="0"/>
              <a:t>单击此处编辑母版副标题样式</a:t>
            </a:r>
            <a:endParaRPr lang="zh-CN" altLang="en-US"/>
          </a:p>
        </p:txBody>
      </p:sp>
      <p:sp>
        <p:nvSpPr>
          <p:cNvPr id="9" name="日期占位符 3"/>
          <p:cNvSpPr>
            <a:spLocks noGrp="1"/>
          </p:cNvSpPr>
          <p:nvPr>
            <p:ph type="dt" sz="half" idx="2"/>
          </p:nvPr>
        </p:nvSpPr>
        <p:spPr>
          <a:xfrm>
            <a:off x="1287463" y="30846713"/>
            <a:ext cx="4211638" cy="1773238"/>
          </a:xfrm>
          <a:prstGeom prst="rect">
            <a:avLst/>
          </a:prstGeom>
        </p:spPr>
        <p:txBody>
          <a:bodyPr vert="horz" lIns="91440" tIns="45720" rIns="91440" bIns="45720" rtlCol="0" anchor="ct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6200775" y="30846713"/>
            <a:ext cx="6318250" cy="1773238"/>
          </a:xfrm>
          <a:prstGeom prst="rect">
            <a:avLst/>
          </a:prstGeom>
        </p:spPr>
        <p:txBody>
          <a:bodyPr vert="horz" lIns="91440" tIns="45720" rIns="91440" bIns="45720" rtlCol="0" anchor="ct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13220700" y="30846713"/>
            <a:ext cx="4211638" cy="1773238"/>
          </a:xfrm>
          <a:prstGeom prst="rect">
            <a:avLst/>
          </a:prstGeom>
        </p:spPr>
        <p:txBody>
          <a:bodyPr vert="horz" lIns="91440" tIns="45720" rIns="91440" bIns="45720" rtlCol="0" anchor="ct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7AFEA1F7-4639-4D03-90CB-29D92A80D941}"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396357" y="1771955"/>
            <a:ext cx="4036457" cy="2820490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86986" y="1771955"/>
            <a:ext cx="11875373" cy="2820490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277236" y="8297377"/>
            <a:ext cx="16145828" cy="13844359"/>
          </a:xfrm>
        </p:spPr>
        <p:txBody>
          <a:bodyPr anchor="b"/>
          <a:lstStyle>
            <a:lvl1pPr>
              <a:defRPr sz="921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77236" y="22272709"/>
            <a:ext cx="16145828" cy="7280422"/>
          </a:xfrm>
        </p:spPr>
        <p:txBody>
          <a:bodyPr/>
          <a:lstStyle>
            <a:lvl1pPr marL="0" indent="0">
              <a:buNone/>
              <a:defRPr sz="3685">
                <a:solidFill>
                  <a:schemeClr val="tx1">
                    <a:tint val="75000"/>
                  </a:schemeClr>
                </a:solidFill>
              </a:defRPr>
            </a:lvl1pPr>
            <a:lvl2pPr marL="701675" indent="0">
              <a:buNone/>
              <a:defRPr sz="3070">
                <a:solidFill>
                  <a:schemeClr val="tx1">
                    <a:tint val="75000"/>
                  </a:schemeClr>
                </a:solidFill>
              </a:defRPr>
            </a:lvl2pPr>
            <a:lvl3pPr marL="1403985" indent="0">
              <a:buNone/>
              <a:defRPr sz="2765">
                <a:solidFill>
                  <a:schemeClr val="tx1">
                    <a:tint val="75000"/>
                  </a:schemeClr>
                </a:solidFill>
              </a:defRPr>
            </a:lvl3pPr>
            <a:lvl4pPr marL="2105660" indent="0">
              <a:buNone/>
              <a:defRPr sz="2455">
                <a:solidFill>
                  <a:schemeClr val="tx1">
                    <a:tint val="75000"/>
                  </a:schemeClr>
                </a:solidFill>
              </a:defRPr>
            </a:lvl4pPr>
            <a:lvl5pPr marL="2807970" indent="0">
              <a:buNone/>
              <a:defRPr sz="2455">
                <a:solidFill>
                  <a:schemeClr val="tx1">
                    <a:tint val="75000"/>
                  </a:schemeClr>
                </a:solidFill>
              </a:defRPr>
            </a:lvl5pPr>
            <a:lvl6pPr marL="3509645" indent="0">
              <a:buNone/>
              <a:defRPr sz="2455">
                <a:solidFill>
                  <a:schemeClr val="tx1">
                    <a:tint val="75000"/>
                  </a:schemeClr>
                </a:solidFill>
              </a:defRPr>
            </a:lvl6pPr>
            <a:lvl7pPr marL="4211955" indent="0">
              <a:buNone/>
              <a:defRPr sz="2455">
                <a:solidFill>
                  <a:schemeClr val="tx1">
                    <a:tint val="75000"/>
                  </a:schemeClr>
                </a:solidFill>
              </a:defRPr>
            </a:lvl7pPr>
            <a:lvl8pPr marL="4913630" indent="0">
              <a:buNone/>
              <a:defRPr sz="2455">
                <a:solidFill>
                  <a:schemeClr val="tx1">
                    <a:tint val="75000"/>
                  </a:schemeClr>
                </a:solidFill>
              </a:defRPr>
            </a:lvl8pPr>
            <a:lvl9pPr marL="5615940" indent="0">
              <a:buNone/>
              <a:defRPr sz="245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86986" y="8859775"/>
            <a:ext cx="7955915" cy="211170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9476899" y="8859775"/>
            <a:ext cx="7955915" cy="211170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289424" y="1771957"/>
            <a:ext cx="16145828" cy="643297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89425" y="8158700"/>
            <a:ext cx="7919352" cy="3998453"/>
          </a:xfrm>
        </p:spPr>
        <p:txBody>
          <a:bodyPr anchor="b"/>
          <a:lstStyle>
            <a:lvl1pPr marL="0" indent="0">
              <a:buNone/>
              <a:defRPr sz="3685" b="1"/>
            </a:lvl1pPr>
            <a:lvl2pPr marL="701675" indent="0">
              <a:buNone/>
              <a:defRPr sz="3070" b="1"/>
            </a:lvl2pPr>
            <a:lvl3pPr marL="1403985" indent="0">
              <a:buNone/>
              <a:defRPr sz="2765" b="1"/>
            </a:lvl3pPr>
            <a:lvl4pPr marL="2105660" indent="0">
              <a:buNone/>
              <a:defRPr sz="2455" b="1"/>
            </a:lvl4pPr>
            <a:lvl5pPr marL="2807970" indent="0">
              <a:buNone/>
              <a:defRPr sz="2455" b="1"/>
            </a:lvl5pPr>
            <a:lvl6pPr marL="3509645" indent="0">
              <a:buNone/>
              <a:defRPr sz="2455" b="1"/>
            </a:lvl6pPr>
            <a:lvl7pPr marL="4211955" indent="0">
              <a:buNone/>
              <a:defRPr sz="2455" b="1"/>
            </a:lvl7pPr>
            <a:lvl8pPr marL="4913630" indent="0">
              <a:buNone/>
              <a:defRPr sz="2455" b="1"/>
            </a:lvl8pPr>
            <a:lvl9pPr marL="5615940" indent="0">
              <a:buNone/>
              <a:defRPr sz="2455"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289425" y="12157152"/>
            <a:ext cx="7919352" cy="178813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9476899" y="8158700"/>
            <a:ext cx="7958353" cy="3998453"/>
          </a:xfrm>
        </p:spPr>
        <p:txBody>
          <a:bodyPr anchor="b"/>
          <a:lstStyle>
            <a:lvl1pPr marL="0" indent="0">
              <a:buNone/>
              <a:defRPr sz="3685" b="1"/>
            </a:lvl1pPr>
            <a:lvl2pPr marL="701675" indent="0">
              <a:buNone/>
              <a:defRPr sz="3070" b="1"/>
            </a:lvl2pPr>
            <a:lvl3pPr marL="1403985" indent="0">
              <a:buNone/>
              <a:defRPr sz="2765" b="1"/>
            </a:lvl3pPr>
            <a:lvl4pPr marL="2105660" indent="0">
              <a:buNone/>
              <a:defRPr sz="2455" b="1"/>
            </a:lvl4pPr>
            <a:lvl5pPr marL="2807970" indent="0">
              <a:buNone/>
              <a:defRPr sz="2455" b="1"/>
            </a:lvl5pPr>
            <a:lvl6pPr marL="3509645" indent="0">
              <a:buNone/>
              <a:defRPr sz="2455" b="1"/>
            </a:lvl6pPr>
            <a:lvl7pPr marL="4211955" indent="0">
              <a:buNone/>
              <a:defRPr sz="2455" b="1"/>
            </a:lvl7pPr>
            <a:lvl8pPr marL="4913630" indent="0">
              <a:buNone/>
              <a:defRPr sz="2455" b="1"/>
            </a:lvl8pPr>
            <a:lvl9pPr marL="5615940" indent="0">
              <a:buNone/>
              <a:defRPr sz="2455"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9476899" y="12157152"/>
            <a:ext cx="7958353" cy="178813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89425" y="2218796"/>
            <a:ext cx="6037622" cy="7765786"/>
          </a:xfrm>
        </p:spPr>
        <p:txBody>
          <a:bodyPr anchor="b"/>
          <a:lstStyle>
            <a:lvl1pPr>
              <a:defRPr sz="491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958353" y="4791985"/>
            <a:ext cx="9476899" cy="23651748"/>
          </a:xfrm>
        </p:spPr>
        <p:txBody>
          <a:bodyPr/>
          <a:lstStyle>
            <a:lvl1pPr>
              <a:defRPr sz="4915"/>
            </a:lvl1pPr>
            <a:lvl2pPr>
              <a:defRPr sz="4300"/>
            </a:lvl2pPr>
            <a:lvl3pPr>
              <a:defRPr sz="3685"/>
            </a:lvl3pPr>
            <a:lvl4pPr>
              <a:defRPr sz="3070"/>
            </a:lvl4pPr>
            <a:lvl5pPr>
              <a:defRPr sz="3070"/>
            </a:lvl5pPr>
            <a:lvl6pPr>
              <a:defRPr sz="3070"/>
            </a:lvl6pPr>
            <a:lvl7pPr>
              <a:defRPr sz="3070"/>
            </a:lvl7pPr>
            <a:lvl8pPr>
              <a:defRPr sz="3070"/>
            </a:lvl8pPr>
            <a:lvl9pPr>
              <a:defRPr sz="307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1289425" y="9984581"/>
            <a:ext cx="6037622" cy="18497672"/>
          </a:xfrm>
        </p:spPr>
        <p:txBody>
          <a:bodyPr/>
          <a:lstStyle>
            <a:lvl1pPr marL="0" indent="0">
              <a:buNone/>
              <a:defRPr sz="2455"/>
            </a:lvl1pPr>
            <a:lvl2pPr marL="701675" indent="0">
              <a:buNone/>
              <a:defRPr sz="2150"/>
            </a:lvl2pPr>
            <a:lvl3pPr marL="1403985" indent="0">
              <a:buNone/>
              <a:defRPr sz="1840"/>
            </a:lvl3pPr>
            <a:lvl4pPr marL="2105660" indent="0">
              <a:buNone/>
              <a:defRPr sz="1535"/>
            </a:lvl4pPr>
            <a:lvl5pPr marL="2807970" indent="0">
              <a:buNone/>
              <a:defRPr sz="1535"/>
            </a:lvl5pPr>
            <a:lvl6pPr marL="3509645" indent="0">
              <a:buNone/>
              <a:defRPr sz="1535"/>
            </a:lvl6pPr>
            <a:lvl7pPr marL="4211955" indent="0">
              <a:buNone/>
              <a:defRPr sz="1535"/>
            </a:lvl7pPr>
            <a:lvl8pPr marL="4913630" indent="0">
              <a:buNone/>
              <a:defRPr sz="1535"/>
            </a:lvl8pPr>
            <a:lvl9pPr marL="5615940" indent="0">
              <a:buNone/>
              <a:defRPr sz="153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89425" y="2218796"/>
            <a:ext cx="6037622" cy="7765786"/>
          </a:xfrm>
        </p:spPr>
        <p:txBody>
          <a:bodyPr anchor="b"/>
          <a:lstStyle>
            <a:lvl1pPr>
              <a:defRPr sz="491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7958353" y="4791985"/>
            <a:ext cx="9476899" cy="23651748"/>
          </a:xfrm>
        </p:spPr>
        <p:txBody>
          <a:bodyPr vert="horz" lIns="91440" tIns="45720" rIns="91440" bIns="45720" rtlCol="0">
            <a:normAutofit/>
          </a:bodyPr>
          <a:lstStyle>
            <a:lvl1pPr marL="0" indent="0">
              <a:buNone/>
              <a:defRPr sz="4915"/>
            </a:lvl1pPr>
            <a:lvl2pPr marL="701675" indent="0">
              <a:buNone/>
              <a:defRPr sz="4300"/>
            </a:lvl2pPr>
            <a:lvl3pPr marL="1403985" indent="0">
              <a:buNone/>
              <a:defRPr sz="3685"/>
            </a:lvl3pPr>
            <a:lvl4pPr marL="2105660" indent="0">
              <a:buNone/>
              <a:defRPr sz="3070"/>
            </a:lvl4pPr>
            <a:lvl5pPr marL="2807970" indent="0">
              <a:buNone/>
              <a:defRPr sz="3070"/>
            </a:lvl5pPr>
            <a:lvl6pPr marL="3509645" indent="0">
              <a:buNone/>
              <a:defRPr sz="3070"/>
            </a:lvl6pPr>
            <a:lvl7pPr marL="4211955" indent="0">
              <a:buNone/>
              <a:defRPr sz="3070"/>
            </a:lvl7pPr>
            <a:lvl8pPr marL="4913630" indent="0">
              <a:buNone/>
              <a:defRPr sz="3070"/>
            </a:lvl8pPr>
            <a:lvl9pPr marL="5615940" indent="0">
              <a:buNone/>
              <a:defRPr sz="3070"/>
            </a:lvl9pPr>
          </a:lstStyle>
          <a:p>
            <a:pPr marL="0" marR="0" lvl="0" indent="0" algn="l" defTabSz="1403350" rtl="0" eaLnBrk="1" fontAlgn="auto" latinLnBrk="0" hangingPunct="1">
              <a:lnSpc>
                <a:spcPct val="90000"/>
              </a:lnSpc>
              <a:spcBef>
                <a:spcPts val="1535"/>
              </a:spcBef>
              <a:spcAft>
                <a:spcPts val="0"/>
              </a:spcAft>
              <a:buClrTx/>
              <a:buSzTx/>
              <a:buFont typeface="Arial" panose="020B07060202020A0204" pitchFamily="34" charset="0"/>
              <a:buNone/>
              <a:defRPr/>
            </a:pPr>
            <a:endParaRPr kumimoji="0" lang="zh-CN" altLang="en-US" sz="4915"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289425" y="9984581"/>
            <a:ext cx="6037622" cy="18497672"/>
          </a:xfrm>
        </p:spPr>
        <p:txBody>
          <a:bodyPr/>
          <a:lstStyle>
            <a:lvl1pPr marL="0" indent="0">
              <a:buNone/>
              <a:defRPr sz="2455"/>
            </a:lvl1pPr>
            <a:lvl2pPr marL="701675" indent="0">
              <a:buNone/>
              <a:defRPr sz="2150"/>
            </a:lvl2pPr>
            <a:lvl3pPr marL="1403985" indent="0">
              <a:buNone/>
              <a:defRPr sz="1840"/>
            </a:lvl3pPr>
            <a:lvl4pPr marL="2105660" indent="0">
              <a:buNone/>
              <a:defRPr sz="1535"/>
            </a:lvl4pPr>
            <a:lvl5pPr marL="2807970" indent="0">
              <a:buNone/>
              <a:defRPr sz="1535"/>
            </a:lvl5pPr>
            <a:lvl6pPr marL="3509645" indent="0">
              <a:buNone/>
              <a:defRPr sz="1535"/>
            </a:lvl6pPr>
            <a:lvl7pPr marL="4211955" indent="0">
              <a:buNone/>
              <a:defRPr sz="1535"/>
            </a:lvl7pPr>
            <a:lvl8pPr marL="4913630" indent="0">
              <a:buNone/>
              <a:defRPr sz="1535"/>
            </a:lvl8pPr>
            <a:lvl9pPr marL="5615940" indent="0">
              <a:buNone/>
              <a:defRPr sz="153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287463" y="1771650"/>
            <a:ext cx="16144875" cy="64325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87463" y="8859838"/>
            <a:ext cx="16144875" cy="21116925"/>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1287463" y="30846713"/>
            <a:ext cx="4211638" cy="1773238"/>
          </a:xfrm>
          <a:prstGeom prst="rect">
            <a:avLst/>
          </a:prstGeom>
        </p:spPr>
        <p:txBody>
          <a:bodyPr vert="horz" lIns="91440" tIns="45720" rIns="91440" bIns="45720" rtlCol="0" anchor="ctr"/>
          <a:lstStyle>
            <a:lvl1pPr algn="l">
              <a:defRPr sz="1840">
                <a:solidFill>
                  <a:schemeClr val="tx1">
                    <a:tint val="75000"/>
                  </a:schemeClr>
                </a:solidFill>
              </a:defRPr>
            </a:lvl1pPr>
          </a:lstStyle>
          <a:p>
            <a:pPr marL="0" marR="0" lvl="0" indent="0" algn="l"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6200775" y="30846713"/>
            <a:ext cx="6318250" cy="1773238"/>
          </a:xfrm>
          <a:prstGeom prst="rect">
            <a:avLst/>
          </a:prstGeom>
        </p:spPr>
        <p:txBody>
          <a:bodyPr vert="horz" lIns="91440" tIns="45720" rIns="91440" bIns="45720" rtlCol="0" anchor="ctr"/>
          <a:lstStyle>
            <a:lvl1pPr algn="ctr">
              <a:defRPr sz="1840">
                <a:solidFill>
                  <a:schemeClr val="tx1">
                    <a:tint val="75000"/>
                  </a:schemeClr>
                </a:solidFill>
              </a:defRPr>
            </a:lvl1pPr>
          </a:lstStyle>
          <a:p>
            <a:pPr marL="0" marR="0" lvl="0" indent="0" algn="ctr" defTabSz="2495550" rtl="0" eaLnBrk="1" fontAlgn="base" latinLnBrk="0" hangingPunct="1">
              <a:lnSpc>
                <a:spcPct val="100000"/>
              </a:lnSpc>
              <a:spcBef>
                <a:spcPct val="0"/>
              </a:spcBef>
              <a:spcAft>
                <a:spcPct val="0"/>
              </a:spcAft>
              <a:buClrTx/>
              <a:buSzTx/>
              <a:buFont typeface="Arial" panose="020B07060202020A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13220700" y="30846713"/>
            <a:ext cx="4211638" cy="1773238"/>
          </a:xfrm>
          <a:prstGeom prst="rect">
            <a:avLst/>
          </a:prstGeom>
        </p:spPr>
        <p:txBody>
          <a:bodyPr vert="horz" lIns="91440" tIns="45720" rIns="91440" bIns="45720" rtlCol="0" anchor="ctr"/>
          <a:lstStyle>
            <a:lvl1pPr algn="r">
              <a:defRPr sz="1840">
                <a:solidFill>
                  <a:schemeClr val="tx1">
                    <a:tint val="75000"/>
                  </a:schemeClr>
                </a:solidFill>
              </a:defRPr>
            </a:lvl1pPr>
          </a:lstStyle>
          <a:p>
            <a:pPr marL="0" marR="0" lvl="0" indent="0" algn="r" defTabSz="2495550" rtl="0" eaLnBrk="1" fontAlgn="base" latinLnBrk="0" hangingPunct="1">
              <a:lnSpc>
                <a:spcPct val="100000"/>
              </a:lnSpc>
              <a:spcBef>
                <a:spcPct val="0"/>
              </a:spcBef>
              <a:spcAft>
                <a:spcPct val="0"/>
              </a:spcAft>
              <a:buClrTx/>
              <a:buSzTx/>
              <a:buFont typeface="Arial" panose="020B07060202020A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7020304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7020304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1403350" rtl="0" eaLnBrk="1" latinLnBrk="0" hangingPunct="1">
        <a:lnSpc>
          <a:spcPct val="90000"/>
        </a:lnSpc>
        <a:spcBef>
          <a:spcPct val="0"/>
        </a:spcBef>
        <a:buNone/>
        <a:defRPr sz="6755" kern="1200">
          <a:solidFill>
            <a:schemeClr val="tx1"/>
          </a:solidFill>
          <a:latin typeface="+mj-lt"/>
          <a:ea typeface="+mj-ea"/>
          <a:cs typeface="+mj-cs"/>
        </a:defRPr>
      </a:lvl1pPr>
    </p:titleStyle>
    <p:bodyStyle>
      <a:lvl1pPr marL="351155" indent="-351155" algn="l" defTabSz="1403350" rtl="0" eaLnBrk="1" latinLnBrk="0" hangingPunct="1">
        <a:lnSpc>
          <a:spcPct val="90000"/>
        </a:lnSpc>
        <a:spcBef>
          <a:spcPts val="1535"/>
        </a:spcBef>
        <a:buFont typeface="Arial" panose="020B07060202020A0204" pitchFamily="34" charset="0"/>
        <a:buChar char="•"/>
        <a:defRPr sz="4300" kern="1200">
          <a:solidFill>
            <a:schemeClr val="tx1"/>
          </a:solidFill>
          <a:latin typeface="+mn-lt"/>
          <a:ea typeface="+mn-ea"/>
          <a:cs typeface="+mn-cs"/>
        </a:defRPr>
      </a:lvl1pPr>
      <a:lvl2pPr marL="1052830" indent="-351155" algn="l" defTabSz="1403350" rtl="0" eaLnBrk="1" latinLnBrk="0" hangingPunct="1">
        <a:lnSpc>
          <a:spcPct val="90000"/>
        </a:lnSpc>
        <a:spcBef>
          <a:spcPts val="770"/>
        </a:spcBef>
        <a:buFont typeface="Arial" panose="020B07060202020A0204" pitchFamily="34" charset="0"/>
        <a:buChar char="•"/>
        <a:defRPr sz="3685" kern="1200">
          <a:solidFill>
            <a:schemeClr val="tx1"/>
          </a:solidFill>
          <a:latin typeface="+mn-lt"/>
          <a:ea typeface="+mn-ea"/>
          <a:cs typeface="+mn-cs"/>
        </a:defRPr>
      </a:lvl2pPr>
      <a:lvl3pPr marL="1755140" indent="-351155" algn="l" defTabSz="1403350" rtl="0" eaLnBrk="1" latinLnBrk="0" hangingPunct="1">
        <a:lnSpc>
          <a:spcPct val="90000"/>
        </a:lnSpc>
        <a:spcBef>
          <a:spcPts val="770"/>
        </a:spcBef>
        <a:buFont typeface="Arial" panose="020B07060202020A0204" pitchFamily="34" charset="0"/>
        <a:buChar char="•"/>
        <a:defRPr sz="3070" kern="1200">
          <a:solidFill>
            <a:schemeClr val="tx1"/>
          </a:solidFill>
          <a:latin typeface="+mn-lt"/>
          <a:ea typeface="+mn-ea"/>
          <a:cs typeface="+mn-cs"/>
        </a:defRPr>
      </a:lvl3pPr>
      <a:lvl4pPr marL="2456815"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4pPr>
      <a:lvl5pPr marL="3159125"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5pPr>
      <a:lvl6pPr marL="3860800"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6pPr>
      <a:lvl7pPr marL="4563110"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7pPr>
      <a:lvl8pPr marL="5264785"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8pPr>
      <a:lvl9pPr marL="5967095" indent="-351155" algn="l" defTabSz="1403350" rtl="0" eaLnBrk="1" latinLnBrk="0" hangingPunct="1">
        <a:lnSpc>
          <a:spcPct val="90000"/>
        </a:lnSpc>
        <a:spcBef>
          <a:spcPts val="770"/>
        </a:spcBef>
        <a:buFont typeface="Arial" panose="020B07060202020A0204" pitchFamily="34" charset="0"/>
        <a:buChar char="•"/>
        <a:defRPr sz="2765" kern="1200">
          <a:solidFill>
            <a:schemeClr val="tx1"/>
          </a:solidFill>
          <a:latin typeface="+mn-lt"/>
          <a:ea typeface="+mn-ea"/>
          <a:cs typeface="+mn-cs"/>
        </a:defRPr>
      </a:lvl9pPr>
    </p:bodyStyle>
    <p:otherStyle>
      <a:defPPr>
        <a:defRPr lang="zh-CN"/>
      </a:defPPr>
      <a:lvl1pPr marL="0" algn="l" defTabSz="1403350" rtl="0" eaLnBrk="1" latinLnBrk="0" hangingPunct="1">
        <a:defRPr sz="2765" kern="1200">
          <a:solidFill>
            <a:schemeClr val="tx1"/>
          </a:solidFill>
          <a:latin typeface="+mn-lt"/>
          <a:ea typeface="+mn-ea"/>
          <a:cs typeface="+mn-cs"/>
        </a:defRPr>
      </a:lvl1pPr>
      <a:lvl2pPr marL="701675" algn="l" defTabSz="1403350" rtl="0" eaLnBrk="1" latinLnBrk="0" hangingPunct="1">
        <a:defRPr sz="2765" kern="1200">
          <a:solidFill>
            <a:schemeClr val="tx1"/>
          </a:solidFill>
          <a:latin typeface="+mn-lt"/>
          <a:ea typeface="+mn-ea"/>
          <a:cs typeface="+mn-cs"/>
        </a:defRPr>
      </a:lvl2pPr>
      <a:lvl3pPr marL="1403985" algn="l" defTabSz="1403350" rtl="0" eaLnBrk="1" latinLnBrk="0" hangingPunct="1">
        <a:defRPr sz="2765" kern="1200">
          <a:solidFill>
            <a:schemeClr val="tx1"/>
          </a:solidFill>
          <a:latin typeface="+mn-lt"/>
          <a:ea typeface="+mn-ea"/>
          <a:cs typeface="+mn-cs"/>
        </a:defRPr>
      </a:lvl3pPr>
      <a:lvl4pPr marL="2105660" algn="l" defTabSz="1403350" rtl="0" eaLnBrk="1" latinLnBrk="0" hangingPunct="1">
        <a:defRPr sz="2765" kern="1200">
          <a:solidFill>
            <a:schemeClr val="tx1"/>
          </a:solidFill>
          <a:latin typeface="+mn-lt"/>
          <a:ea typeface="+mn-ea"/>
          <a:cs typeface="+mn-cs"/>
        </a:defRPr>
      </a:lvl4pPr>
      <a:lvl5pPr marL="2807970" algn="l" defTabSz="1403350" rtl="0" eaLnBrk="1" latinLnBrk="0" hangingPunct="1">
        <a:defRPr sz="2765" kern="1200">
          <a:solidFill>
            <a:schemeClr val="tx1"/>
          </a:solidFill>
          <a:latin typeface="+mn-lt"/>
          <a:ea typeface="+mn-ea"/>
          <a:cs typeface="+mn-cs"/>
        </a:defRPr>
      </a:lvl5pPr>
      <a:lvl6pPr marL="3509645" algn="l" defTabSz="1403350" rtl="0" eaLnBrk="1" latinLnBrk="0" hangingPunct="1">
        <a:defRPr sz="2765" kern="1200">
          <a:solidFill>
            <a:schemeClr val="tx1"/>
          </a:solidFill>
          <a:latin typeface="+mn-lt"/>
          <a:ea typeface="+mn-ea"/>
          <a:cs typeface="+mn-cs"/>
        </a:defRPr>
      </a:lvl6pPr>
      <a:lvl7pPr marL="4211955" algn="l" defTabSz="1403350" rtl="0" eaLnBrk="1" latinLnBrk="0" hangingPunct="1">
        <a:defRPr sz="2765" kern="1200">
          <a:solidFill>
            <a:schemeClr val="tx1"/>
          </a:solidFill>
          <a:latin typeface="+mn-lt"/>
          <a:ea typeface="+mn-ea"/>
          <a:cs typeface="+mn-cs"/>
        </a:defRPr>
      </a:lvl7pPr>
      <a:lvl8pPr marL="4913630" algn="l" defTabSz="1403350" rtl="0" eaLnBrk="1" latinLnBrk="0" hangingPunct="1">
        <a:defRPr sz="2765" kern="1200">
          <a:solidFill>
            <a:schemeClr val="tx1"/>
          </a:solidFill>
          <a:latin typeface="+mn-lt"/>
          <a:ea typeface="+mn-ea"/>
          <a:cs typeface="+mn-cs"/>
        </a:defRPr>
      </a:lvl8pPr>
      <a:lvl9pPr marL="5615940" algn="l" defTabSz="1403350" rtl="0" eaLnBrk="1" latinLnBrk="0" hangingPunct="1">
        <a:defRPr sz="2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pic>
        <p:nvPicPr>
          <p:cNvPr id="3074" name="Picture 5"/>
          <p:cNvPicPr>
            <a:picLocks noChangeAspect="1"/>
          </p:cNvPicPr>
          <p:nvPr/>
        </p:nvPicPr>
        <p:blipFill>
          <a:blip r:embed="rId1"/>
          <a:stretch>
            <a:fillRect/>
          </a:stretch>
        </p:blipFill>
        <p:spPr>
          <a:xfrm>
            <a:off x="1728788" y="4486049"/>
            <a:ext cx="15363825" cy="3289300"/>
          </a:xfrm>
          <a:prstGeom prst="rect">
            <a:avLst/>
          </a:prstGeom>
          <a:noFill/>
          <a:ln w="9525">
            <a:noFill/>
          </a:ln>
        </p:spPr>
      </p:pic>
      <p:sp>
        <p:nvSpPr>
          <p:cNvPr id="3075" name="矩形 9"/>
          <p:cNvSpPr/>
          <p:nvPr/>
        </p:nvSpPr>
        <p:spPr>
          <a:xfrm>
            <a:off x="1844675" y="5041674"/>
            <a:ext cx="15130463" cy="2796540"/>
          </a:xfrm>
          <a:prstGeom prst="rect">
            <a:avLst/>
          </a:prstGeom>
          <a:noFill/>
          <a:ln w="9525">
            <a:noFill/>
          </a:ln>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smtClean="0">
                <a:latin typeface="黑体" panose="02010609060101010101" pitchFamily="49" charset="-122"/>
                <a:ea typeface="黑体" panose="02010609060101010101" pitchFamily="49" charset="-122"/>
              </a:rPr>
              <a:t>号字体（</a:t>
            </a:r>
            <a:r>
              <a:rPr lang="en-US" altLang="zh-CN" sz="4000" b="1" dirty="0" smtClean="0">
                <a:latin typeface="黑体" panose="02010609060101010101" pitchFamily="49" charset="-122"/>
                <a:ea typeface="黑体" panose="02010609060101010101" pitchFamily="49" charset="-122"/>
              </a:rPr>
              <a:t>English</a:t>
            </a:r>
            <a:r>
              <a:rPr lang="zh-CN" altLang="en-US" sz="4000" b="1" dirty="0" smtClean="0">
                <a:latin typeface="黑体" panose="02010609060101010101" pitchFamily="49" charset="-122"/>
                <a:ea typeface="黑体" panose="02010609060101010101" pitchFamily="49" charset="-122"/>
              </a:rPr>
              <a:t>：</a:t>
            </a:r>
            <a:r>
              <a:rPr lang="en-US" altLang="zh-CN" sz="4000" b="1" dirty="0" smtClean="0">
                <a:latin typeface="Arial" panose="020B07060202020A0204" pitchFamily="34" charset="0"/>
                <a:ea typeface="黑体" panose="02010609060101010101" pitchFamily="49" charset="-122"/>
              </a:rPr>
              <a:t> </a:t>
            </a:r>
            <a:r>
              <a:rPr lang="en-US" altLang="zh-CN" sz="4000" b="1" dirty="0">
                <a:latin typeface="Arial" panose="020B07060202020A0204" pitchFamily="34" charset="0"/>
                <a:ea typeface="黑体" panose="02010609060101010101" pitchFamily="49" charset="-122"/>
              </a:rPr>
              <a:t>Arial</a:t>
            </a:r>
            <a:r>
              <a:rPr lang="zh-CN" altLang="en-US" sz="4000" b="1" dirty="0">
                <a:latin typeface="Arial" panose="020B07060202020A0204" pitchFamily="34" charset="0"/>
                <a:ea typeface="黑体" panose="02010609060101010101" pitchFamily="49" charset="-122"/>
              </a:rPr>
              <a:t>，</a:t>
            </a:r>
            <a:r>
              <a:rPr lang="en-US" altLang="zh-CN" sz="4000" b="1" dirty="0">
                <a:latin typeface="Arial" panose="020B07060202020A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latin typeface="Calibri" panose="020F0702030404030204" pitchFamily="34" charset="0"/>
            </a:endParaRPr>
          </a:p>
          <a:p>
            <a:pPr algn="ctr" eaLnBrk="1" hangingPunct="1"/>
            <a:r>
              <a:rPr lang="zh-CN" altLang="en-US" sz="2300" dirty="0">
                <a:latin typeface="Calibri" panose="020F0702030404030204" pitchFamily="34" charset="0"/>
              </a:rPr>
              <a:t>单位：</a:t>
            </a:r>
            <a:r>
              <a:rPr lang="en-US" altLang="zh-CN" sz="2300" dirty="0">
                <a:latin typeface="Calibri" panose="020F0702030404030204" pitchFamily="34" charset="0"/>
              </a:rPr>
              <a:t>23</a:t>
            </a:r>
            <a:r>
              <a:rPr lang="zh-CN" altLang="en-US" sz="2300" dirty="0">
                <a:latin typeface="Calibri" panose="020F0702030404030204" pitchFamily="34" charset="0"/>
              </a:rPr>
              <a:t>号宋体</a:t>
            </a:r>
            <a:r>
              <a:rPr lang="en-US" altLang="zh-CN" sz="2300" dirty="0">
                <a:latin typeface="Calibri" panose="020F0702030404030204" pitchFamily="34" charset="0"/>
              </a:rPr>
              <a:t>|</a:t>
            </a:r>
            <a:r>
              <a:rPr lang="zh-CN" altLang="en-US" sz="2300" dirty="0">
                <a:latin typeface="Calibri" panose="020F0702030404030204" pitchFamily="34" charset="0"/>
              </a:rPr>
              <a:t>（</a:t>
            </a:r>
            <a:r>
              <a:rPr lang="en-US" altLang="zh-CN" sz="2300" dirty="0">
                <a:latin typeface="Calibri" panose="020F0702030404030204" pitchFamily="34" charset="0"/>
              </a:rPr>
              <a:t>work unit</a:t>
            </a:r>
            <a:r>
              <a:rPr lang="zh-CN" altLang="en-US" sz="2300" dirty="0">
                <a:latin typeface="Calibri" panose="020F0702030404030204" pitchFamily="34" charset="0"/>
              </a:rPr>
              <a:t>：</a:t>
            </a:r>
            <a:r>
              <a:rPr lang="en-US" altLang="zh-CN" sz="2300" dirty="0">
                <a:latin typeface="Calibri" panose="020F0702030404030204" pitchFamily="34" charset="0"/>
              </a:rPr>
              <a:t>23</a:t>
            </a:r>
            <a:r>
              <a:rPr lang="zh-CN" altLang="en-US" sz="2300" dirty="0">
                <a:latin typeface="Calibri" panose="020F0702030404030204" pitchFamily="34" charset="0"/>
              </a:rPr>
              <a:t> </a:t>
            </a:r>
            <a:r>
              <a:rPr lang="en-US" altLang="zh-CN" sz="2300" dirty="0">
                <a:latin typeface="Calibri" panose="020F0702030404030204" pitchFamily="34" charset="0"/>
              </a:rPr>
              <a:t>of word size,Arial  typeface</a:t>
            </a:r>
            <a:r>
              <a:rPr lang="zh-CN" altLang="en-US" sz="2300" dirty="0">
                <a:latin typeface="Calibri" panose="020F0702030404030204" pitchFamily="34" charset="0"/>
              </a:rPr>
              <a:t>）</a:t>
            </a:r>
            <a:br>
              <a:rPr lang="en-US" altLang="zh-CN" sz="2300" dirty="0">
                <a:latin typeface="Calibri" panose="020F0702030404030204" pitchFamily="34" charset="0"/>
              </a:rPr>
            </a:br>
            <a:r>
              <a:rPr lang="zh-CN" altLang="en-US" sz="2300" dirty="0">
                <a:latin typeface="Calibri" panose="020F0702030404030204" pitchFamily="34" charset="0"/>
              </a:rPr>
              <a:t>作者：</a:t>
            </a:r>
            <a:r>
              <a:rPr lang="en-US" altLang="zh-CN" sz="2300" dirty="0">
                <a:latin typeface="Calibri" panose="020F0702030404030204" pitchFamily="34" charset="0"/>
              </a:rPr>
              <a:t>23</a:t>
            </a:r>
            <a:r>
              <a:rPr lang="zh-CN" altLang="en-US" sz="2300" dirty="0">
                <a:latin typeface="Calibri" panose="020F0702030404030204" pitchFamily="34" charset="0"/>
              </a:rPr>
              <a:t>号宋体</a:t>
            </a:r>
            <a:r>
              <a:rPr lang="en-US" altLang="zh-CN" sz="2300" dirty="0">
                <a:latin typeface="Calibri" panose="020F0702030404030204" pitchFamily="34" charset="0"/>
              </a:rPr>
              <a:t>|</a:t>
            </a:r>
            <a:r>
              <a:rPr lang="zh-CN" altLang="en-US" sz="2300" dirty="0">
                <a:latin typeface="Calibri" panose="020F0702030404030204" pitchFamily="34" charset="0"/>
              </a:rPr>
              <a:t>（</a:t>
            </a:r>
            <a:r>
              <a:rPr lang="en-US" altLang="zh-CN" sz="2300" dirty="0">
                <a:latin typeface="Calibri" panose="020F0702030404030204" pitchFamily="34" charset="0"/>
              </a:rPr>
              <a:t>author </a:t>
            </a:r>
            <a:r>
              <a:rPr lang="zh-CN" altLang="en-US" sz="2300" dirty="0">
                <a:latin typeface="Calibri" panose="020F0702030404030204" pitchFamily="34" charset="0"/>
              </a:rPr>
              <a:t>：</a:t>
            </a:r>
            <a:r>
              <a:rPr lang="en-US" altLang="zh-CN" sz="2300" dirty="0">
                <a:latin typeface="Calibri" panose="020F0702030404030204" pitchFamily="34" charset="0"/>
              </a:rPr>
              <a:t>23</a:t>
            </a:r>
            <a:r>
              <a:rPr lang="zh-CN" altLang="en-US" sz="2300" dirty="0">
                <a:latin typeface="Calibri" panose="020F0702030404030204" pitchFamily="34" charset="0"/>
              </a:rPr>
              <a:t> </a:t>
            </a:r>
            <a:r>
              <a:rPr lang="en-US" altLang="zh-CN" sz="2300" dirty="0">
                <a:latin typeface="Calibri" panose="020F0702030404030204" pitchFamily="34" charset="0"/>
              </a:rPr>
              <a:t>of word size,</a:t>
            </a:r>
            <a:r>
              <a:rPr lang="zh-CN" altLang="en-US" sz="2300" dirty="0">
                <a:latin typeface="Calibri" panose="020F0702030404030204" pitchFamily="34" charset="0"/>
              </a:rPr>
              <a:t> </a:t>
            </a:r>
            <a:r>
              <a:rPr lang="en-US" altLang="zh-CN" sz="2300" dirty="0">
                <a:latin typeface="Calibri" panose="020F0702030404030204" pitchFamily="34" charset="0"/>
              </a:rPr>
              <a:t>Arial  typeface </a:t>
            </a:r>
            <a:r>
              <a:rPr lang="zh-CN" altLang="en-US" sz="2300" dirty="0">
                <a:latin typeface="Calibri" panose="020F0702030404030204" pitchFamily="34" charset="0"/>
              </a:rPr>
              <a:t>）</a:t>
            </a:r>
            <a:endParaRPr lang="en-US" altLang="zh-CN" sz="2300" dirty="0">
              <a:latin typeface="Calibri" panose="020F0702030404030204" pitchFamily="34" charset="0"/>
            </a:endParaRPr>
          </a:p>
          <a:p>
            <a:pPr algn="ctr" eaLnBrk="1" hangingPunct="1"/>
            <a:endParaRPr lang="en-US" altLang="zh-CN" sz="2300" dirty="0">
              <a:latin typeface="Calibri" panose="020F0702030404030204" pitchFamily="34" charset="0"/>
            </a:endParaRPr>
          </a:p>
        </p:txBody>
      </p:sp>
      <p:sp>
        <p:nvSpPr>
          <p:cNvPr id="3076" name="TextBox 11"/>
          <p:cNvSpPr txBox="1"/>
          <p:nvPr/>
        </p:nvSpPr>
        <p:spPr>
          <a:xfrm>
            <a:off x="600075" y="8245475"/>
            <a:ext cx="9918700" cy="24018240"/>
          </a:xfrm>
          <a:prstGeom prst="rect">
            <a:avLst/>
          </a:prstGeom>
          <a:noFill/>
          <a:ln w="9525">
            <a:noFill/>
          </a:ln>
        </p:spPr>
        <p:txBody>
          <a:bodyPr lIns="150822" tIns="75411" rIns="150822" bIns="75411">
            <a:spAutoFit/>
          </a:bodyPr>
          <a:lstStyle/>
          <a:p>
            <a:pPr eaLnBrk="1" hangingPunct="1"/>
            <a:r>
              <a:rPr lang="zh-CN" altLang="en-US" sz="3300" b="1" dirty="0">
                <a:latin typeface="Calibri" panose="020F0702030404030204" pitchFamily="34" charset="0"/>
              </a:rPr>
              <a:t>目的</a:t>
            </a:r>
            <a:endParaRPr lang="en-US" altLang="zh-CN" sz="3300" b="1" dirty="0">
              <a:latin typeface="Calibri" panose="020F0702030404030204" pitchFamily="34" charset="0"/>
            </a:endParaRPr>
          </a:p>
          <a:p>
            <a:pPr eaLnBrk="1" hangingPunct="1"/>
            <a:r>
              <a:rPr lang="zh-CN" altLang="en-US" sz="33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702030404030204" pitchFamily="34" charset="0"/>
            </a:endParaRPr>
          </a:p>
          <a:p>
            <a:pPr eaLnBrk="1" hangingPunct="1"/>
            <a:endParaRPr lang="en-US" altLang="zh-CN" sz="3300" dirty="0">
              <a:latin typeface="Calibri" panose="020F0702030404030204" pitchFamily="34" charset="0"/>
            </a:endParaRPr>
          </a:p>
          <a:p>
            <a:pPr eaLnBrk="1" hangingPunct="1"/>
            <a:r>
              <a:rPr lang="zh-CN" altLang="en-US" sz="3300" b="1" dirty="0">
                <a:latin typeface="Calibri" panose="020F0702030404030204" pitchFamily="34" charset="0"/>
              </a:rPr>
              <a:t>方法</a:t>
            </a:r>
            <a:endParaRPr lang="en-US" altLang="zh-CN" sz="3300" b="1" dirty="0">
              <a:latin typeface="Calibri" panose="020F0702030404030204" pitchFamily="34" charset="0"/>
            </a:endParaRPr>
          </a:p>
          <a:p>
            <a:pPr eaLnBrk="1" hangingPunct="1"/>
            <a:r>
              <a:rPr lang="zh-CN" altLang="en-US" sz="33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702030404030204" pitchFamily="34" charset="0"/>
            </a:endParaRPr>
          </a:p>
          <a:p>
            <a:pPr eaLnBrk="1" hangingPunct="1"/>
            <a:endParaRPr lang="en-US" altLang="zh-CN" sz="3300" dirty="0">
              <a:latin typeface="Calibri" panose="020F0702030404030204" pitchFamily="34" charset="0"/>
            </a:endParaRPr>
          </a:p>
          <a:p>
            <a:pPr eaLnBrk="1" hangingPunct="1"/>
            <a:r>
              <a:rPr lang="zh-CN" altLang="en-US" sz="3300" b="1" dirty="0">
                <a:latin typeface="Calibri" panose="020F0702030404030204" pitchFamily="34" charset="0"/>
              </a:rPr>
              <a:t>结果</a:t>
            </a:r>
            <a:endParaRPr lang="en-US" altLang="zh-CN" sz="3300" b="1" dirty="0">
              <a:latin typeface="Calibri" panose="020F0702030404030204" pitchFamily="34" charset="0"/>
            </a:endParaRPr>
          </a:p>
          <a:p>
            <a:pPr eaLnBrk="1" hangingPunct="1"/>
            <a:r>
              <a:rPr lang="zh-CN" altLang="en-US" sz="33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702030404030204" pitchFamily="34" charset="0"/>
            </a:endParaRPr>
          </a:p>
          <a:p>
            <a:pPr eaLnBrk="1" hangingPunct="1"/>
            <a:r>
              <a:rPr lang="zh-CN" altLang="en-US" sz="33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702030404030204" pitchFamily="34" charset="0"/>
            </a:endParaRPr>
          </a:p>
          <a:p>
            <a:pPr eaLnBrk="1" hangingPunct="1"/>
            <a:endParaRPr lang="en-US" altLang="zh-CN" sz="3300" dirty="0">
              <a:latin typeface="Calibri" panose="020F0702030404030204" pitchFamily="34" charset="0"/>
            </a:endParaRPr>
          </a:p>
          <a:p>
            <a:pPr eaLnBrk="1" hangingPunct="1"/>
            <a:endParaRPr lang="zh-CN" altLang="en-US" sz="3300" dirty="0">
              <a:latin typeface="Calibri" panose="020F0702030404030204" pitchFamily="34" charset="0"/>
            </a:endParaRPr>
          </a:p>
        </p:txBody>
      </p:sp>
      <p:pic>
        <p:nvPicPr>
          <p:cNvPr id="3077" name="图片 14" descr="屏幕剪辑"/>
          <p:cNvPicPr>
            <a:picLocks noChangeAspect="1"/>
          </p:cNvPicPr>
          <p:nvPr/>
        </p:nvPicPr>
        <p:blipFill>
          <a:blip r:embed="rId2"/>
          <a:stretch>
            <a:fillRect/>
          </a:stretch>
        </p:blipFill>
        <p:spPr>
          <a:xfrm>
            <a:off x="10817225" y="8245475"/>
            <a:ext cx="7486650" cy="9258300"/>
          </a:xfrm>
          <a:prstGeom prst="rect">
            <a:avLst/>
          </a:prstGeom>
          <a:noFill/>
          <a:ln w="9525">
            <a:noFill/>
          </a:ln>
        </p:spPr>
      </p:pic>
      <p:sp>
        <p:nvSpPr>
          <p:cNvPr id="3078" name="矩形 15"/>
          <p:cNvSpPr/>
          <p:nvPr/>
        </p:nvSpPr>
        <p:spPr>
          <a:xfrm>
            <a:off x="10817225" y="18488025"/>
            <a:ext cx="7486650" cy="8983345"/>
          </a:xfrm>
          <a:prstGeom prst="rect">
            <a:avLst/>
          </a:prstGeom>
          <a:noFill/>
          <a:ln w="9525">
            <a:noFill/>
          </a:ln>
        </p:spPr>
        <p:txBody>
          <a:bodyPr lIns="150822" tIns="75411" rIns="150822" bIns="75411">
            <a:spAutoFit/>
          </a:bodyPr>
          <a:lstStyle/>
          <a:p>
            <a:pPr eaLnBrk="1" hangingPunct="1"/>
            <a:r>
              <a:rPr lang="zh-CN" altLang="en-US" sz="3000" b="1" dirty="0">
                <a:latin typeface="Calibri" panose="020F0702030404030204" pitchFamily="34" charset="0"/>
              </a:rPr>
              <a:t>结论</a:t>
            </a:r>
            <a:endParaRPr lang="en-US" altLang="zh-CN" sz="3000" b="1" dirty="0">
              <a:latin typeface="Calibri" panose="020F0702030404030204" pitchFamily="34" charset="0"/>
            </a:endParaRPr>
          </a:p>
          <a:p>
            <a:pPr eaLnBrk="1" hangingPunct="1"/>
            <a:r>
              <a:rPr lang="zh-CN" altLang="en-US" sz="32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702030404030204" pitchFamily="34" charset="0"/>
            </a:endParaRPr>
          </a:p>
          <a:p>
            <a:pPr eaLnBrk="1" hangingPunct="1"/>
            <a:r>
              <a:rPr lang="zh-CN" altLang="en-US" sz="3200" dirty="0">
                <a:latin typeface="Calibri" panose="020F07020304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702030404030204" pitchFamily="34" charset="0"/>
            </a:endParaRPr>
          </a:p>
          <a:p>
            <a:pPr eaLnBrk="1" hangingPunct="1"/>
            <a:endParaRPr lang="en-US" altLang="zh-CN" sz="3200" dirty="0">
              <a:latin typeface="Calibri" panose="020F07020304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1688</Words>
  <Application>WPS 文字</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方正书宋_GBK</vt:lpstr>
      <vt:lpstr>Wingdings</vt:lpstr>
      <vt:lpstr>Calibri</vt:lpstr>
      <vt:lpstr>宋体</vt:lpstr>
      <vt:lpstr>黑体</vt:lpstr>
      <vt:lpstr>微软雅黑</vt:lpstr>
      <vt:lpstr>Arial Unicode MS</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shanglei</dc:creator>
  <cp:lastModifiedBy>yanping</cp:lastModifiedBy>
  <cp:revision>13</cp:revision>
  <dcterms:created xsi:type="dcterms:W3CDTF">2020-11-04T04:50:55Z</dcterms:created>
  <dcterms:modified xsi:type="dcterms:W3CDTF">2020-11-04T04:50:55Z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2052-2.8.0.4624</vt:lpwstr>
  </property>
</Properties>
</file>