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50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B643-7C1D-4732-A9A1-74386C5AD1C9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B300-BDF1-43F4-9714-4C9FADFC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07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B643-7C1D-4732-A9A1-74386C5AD1C9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B300-BDF1-43F4-9714-4C9FADFC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44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28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B643-7C1D-4732-A9A1-74386C5AD1C9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B300-BDF1-43F4-9714-4C9FADFC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91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B643-7C1D-4732-A9A1-74386C5AD1C9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B300-BDF1-43F4-9714-4C9FADFC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42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B643-7C1D-4732-A9A1-74386C5AD1C9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B300-BDF1-43F4-9714-4C9FADFC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6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B643-7C1D-4732-A9A1-74386C5AD1C9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B300-BDF1-43F4-9714-4C9FADFC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8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B643-7C1D-4732-A9A1-74386C5AD1C9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B300-BDF1-43F4-9714-4C9FADFC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56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B643-7C1D-4732-A9A1-74386C5AD1C9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B300-BDF1-43F4-9714-4C9FADFC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06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B643-7C1D-4732-A9A1-74386C5AD1C9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B300-BDF1-43F4-9714-4C9FADFC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30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1B643-7C1D-4732-A9A1-74386C5AD1C9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B300-BDF1-43F4-9714-4C9FADFC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86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downlo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1708151" y="1998135"/>
            <a:ext cx="9144000" cy="66886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indent="0" algn="ctr">
              <a:buNone/>
            </a:pPr>
            <a:r>
              <a:rPr lang="zh-CN" altLang="en-US" b="1" dirty="0"/>
              <a:t>第二届星海国际心脏病学会议（</a:t>
            </a:r>
            <a:r>
              <a:rPr lang="en-US" altLang="zh-CN" b="1" dirty="0"/>
              <a:t>XICC2020</a:t>
            </a:r>
            <a:r>
              <a:rPr lang="zh-CN" altLang="en-US" b="1" dirty="0"/>
              <a:t>）</a:t>
            </a:r>
            <a:endParaRPr lang="zh-CN" altLang="zh-CN" dirty="0"/>
          </a:p>
        </p:txBody>
      </p:sp>
      <p:sp>
        <p:nvSpPr>
          <p:cNvPr id="3" name="标题 1"/>
          <p:cNvSpPr txBox="1"/>
          <p:nvPr/>
        </p:nvSpPr>
        <p:spPr>
          <a:xfrm>
            <a:off x="1631950" y="4005263"/>
            <a:ext cx="9144000" cy="10731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5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专家线上参会手册</a:t>
            </a:r>
          </a:p>
        </p:txBody>
      </p:sp>
    </p:spTree>
    <p:extLst>
      <p:ext uri="{BB962C8B-B14F-4D97-AF65-F5344CB8AC3E}">
        <p14:creationId xmlns:p14="http://schemas.microsoft.com/office/powerpoint/2010/main" val="247146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38525" y="3074988"/>
            <a:ext cx="531495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祝您参会顺利，谢谢！</a:t>
            </a:r>
          </a:p>
        </p:txBody>
      </p:sp>
    </p:spTree>
    <p:extLst>
      <p:ext uri="{BB962C8B-B14F-4D97-AF65-F5344CB8AC3E}">
        <p14:creationId xmlns:p14="http://schemas.microsoft.com/office/powerpoint/2010/main" val="354503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7813" y="965200"/>
            <a:ext cx="79660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注：正式日程“会议号”会以邮件或短信的方式发送给参会老师，请注意查看。</a:t>
            </a:r>
          </a:p>
        </p:txBody>
      </p:sp>
      <p:sp>
        <p:nvSpPr>
          <p:cNvPr id="3" name="矩形 2"/>
          <p:cNvSpPr/>
          <p:nvPr/>
        </p:nvSpPr>
        <p:spPr>
          <a:xfrm flipH="1">
            <a:off x="913130" y="3227705"/>
            <a:ext cx="32956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协调人：</a:t>
            </a:r>
            <a:r>
              <a:rPr lang="en-US" altLang="zh-CN" sz="1800" b="1" dirty="0"/>
              <a:t/>
            </a:r>
            <a:br>
              <a:rPr lang="en-US" altLang="zh-CN" sz="1800" b="1" dirty="0"/>
            </a:br>
            <a:r>
              <a:rPr lang="en-US" altLang="zh-CN" sz="1800" b="1" dirty="0"/>
              <a:t/>
            </a:r>
            <a:br>
              <a:rPr lang="en-US" altLang="zh-CN" sz="1800" b="1" dirty="0"/>
            </a:br>
            <a:r>
              <a:rPr lang="zh-CN" altLang="en-US" sz="1800" b="1" dirty="0"/>
              <a:t>宋加明 </a:t>
            </a:r>
            <a:r>
              <a:rPr lang="en-US" altLang="zh-CN" sz="1800" b="1" dirty="0"/>
              <a:t>183 </a:t>
            </a:r>
            <a:r>
              <a:rPr lang="en-US" altLang="zh-CN" sz="1800" b="1" dirty="0" smtClean="0"/>
              <a:t>1000 </a:t>
            </a:r>
            <a:r>
              <a:rPr lang="en-US" altLang="zh-CN" sz="1800" b="1" dirty="0"/>
              <a:t>5133</a:t>
            </a:r>
            <a:br>
              <a:rPr lang="en-US" altLang="zh-CN" sz="1800" b="1" dirty="0"/>
            </a:br>
            <a:endParaRPr lang="en-US" altLang="zh-CN" sz="1800" b="1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3738563" y="2498725"/>
            <a:ext cx="0" cy="315595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055533" y="2164080"/>
            <a:ext cx="791633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400" b="1" dirty="0" smtClean="0"/>
              <a:t>【</a:t>
            </a:r>
            <a:r>
              <a:rPr lang="zh-CN" altLang="en-US" sz="2400" b="1" dirty="0"/>
              <a:t>第二届星海国际心脏病学会议（</a:t>
            </a:r>
            <a:r>
              <a:rPr lang="en-US" altLang="zh-CN" sz="2400" b="1" dirty="0"/>
              <a:t>XICC2020</a:t>
            </a:r>
            <a:r>
              <a:rPr lang="zh-CN" altLang="en-US" sz="2400" b="1" dirty="0"/>
              <a:t>）</a:t>
            </a:r>
            <a:r>
              <a:rPr lang="en-US" altLang="zh-CN" sz="2400" b="1" dirty="0" smtClean="0"/>
              <a:t>】</a:t>
            </a: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en-US" altLang="zh-CN" sz="2400" b="1" dirty="0"/>
              <a:t>  </a:t>
            </a:r>
            <a:r>
              <a:rPr lang="zh-CN" altLang="en-US" sz="2400" b="1" dirty="0" smtClean="0"/>
              <a:t>会议</a:t>
            </a:r>
            <a:r>
              <a:rPr lang="zh-CN" altLang="en-US" sz="2400" b="1" dirty="0"/>
              <a:t>号</a:t>
            </a:r>
            <a:r>
              <a:rPr lang="zh-CN" altLang="en-US" sz="2400" b="1" dirty="0" smtClean="0"/>
              <a:t>：</a:t>
            </a:r>
            <a:r>
              <a:rPr lang="en-US" altLang="zh-CN" sz="2400" b="1" dirty="0"/>
              <a:t>966 1757 </a:t>
            </a:r>
            <a:r>
              <a:rPr lang="en-US" altLang="zh-CN" sz="2400" b="1" dirty="0" smtClean="0"/>
              <a:t>0217 </a:t>
            </a:r>
            <a:r>
              <a:rPr lang="zh-CN" altLang="en-US" sz="2400" b="1" dirty="0" smtClean="0"/>
              <a:t>密码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123456</a:t>
            </a:r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4408488" y="3948113"/>
            <a:ext cx="67516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测试时间：</a:t>
            </a:r>
            <a:r>
              <a:rPr lang="en-US" altLang="zh-CN" sz="1800" b="1" dirty="0"/>
              <a:t>2020</a:t>
            </a:r>
            <a:r>
              <a:rPr lang="zh-CN" altLang="en-US" sz="1800" b="1" dirty="0" smtClean="0"/>
              <a:t>年</a:t>
            </a:r>
            <a:r>
              <a:rPr lang="en-US" altLang="zh-CN" sz="1800" b="1" dirty="0" smtClean="0"/>
              <a:t>12</a:t>
            </a:r>
            <a:r>
              <a:rPr lang="zh-CN" altLang="en-US" sz="1800" b="1" dirty="0" smtClean="0"/>
              <a:t>月</a:t>
            </a:r>
            <a:r>
              <a:rPr lang="en-US" altLang="zh-CN" sz="1800" b="1" dirty="0" smtClean="0"/>
              <a:t>10</a:t>
            </a:r>
            <a:r>
              <a:rPr lang="zh-CN" altLang="en-US" sz="1800" b="1" dirty="0" smtClean="0"/>
              <a:t>日</a:t>
            </a:r>
            <a:r>
              <a:rPr lang="en-US" altLang="zh-CN" sz="1800" b="1" dirty="0" smtClean="0"/>
              <a:t>-12</a:t>
            </a:r>
            <a:r>
              <a:rPr lang="zh-CN" altLang="en-US" sz="1800" b="1" dirty="0" smtClean="0"/>
              <a:t>月</a:t>
            </a:r>
            <a:r>
              <a:rPr lang="en-US" altLang="zh-CN" sz="1800" b="1" dirty="0" smtClean="0"/>
              <a:t>20</a:t>
            </a:r>
            <a:r>
              <a:rPr lang="zh-CN" altLang="en-US" sz="1800" b="1" dirty="0" smtClean="0"/>
              <a:t>日      </a:t>
            </a:r>
            <a:r>
              <a:rPr lang="en-US" altLang="zh-CN" sz="1800" b="1" dirty="0" smtClean="0"/>
              <a:t>9:00—20:00</a:t>
            </a:r>
            <a:endParaRPr lang="en-US" altLang="zh-CN" sz="1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4408488" y="4778375"/>
            <a:ext cx="389080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技术支持：于  </a:t>
            </a:r>
            <a:r>
              <a:rPr lang="zh-CN" altLang="en-US" sz="1800" b="1" dirty="0" smtClean="0"/>
              <a:t> 洋   </a:t>
            </a:r>
            <a:r>
              <a:rPr lang="en-US" altLang="zh-CN" sz="1800" b="1" dirty="0"/>
              <a:t>185 1032  </a:t>
            </a:r>
            <a:r>
              <a:rPr lang="en-US" altLang="zh-CN" sz="1800" b="1" dirty="0" smtClean="0"/>
              <a:t>7059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 smtClean="0"/>
              <a:t>                  赵</a:t>
            </a:r>
            <a:r>
              <a:rPr lang="zh-CN" altLang="en-US" sz="1800" b="1" dirty="0"/>
              <a:t>一</a:t>
            </a:r>
            <a:r>
              <a:rPr lang="zh-CN" altLang="en-US" sz="1800" b="1" dirty="0" smtClean="0"/>
              <a:t>薄   </a:t>
            </a:r>
            <a:r>
              <a:rPr lang="en-US" altLang="zh-CN" sz="1800" b="1" dirty="0" smtClean="0"/>
              <a:t>152 0110  2595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7803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90713" y="1531938"/>
            <a:ext cx="8064500" cy="23098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说明：线上会议参加主要通过视频会议软件（</a:t>
            </a:r>
            <a:r>
              <a:rPr lang="en-US" altLang="zh-CN" sz="1800" dirty="0"/>
              <a:t>ZOOM</a:t>
            </a:r>
            <a:r>
              <a:rPr lang="zh-CN" altLang="en-US" sz="1800" dirty="0"/>
              <a:t>平台）来进行互动沟通。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   </a:t>
            </a:r>
            <a:r>
              <a:rPr lang="zh-CN" altLang="en-US" sz="1800" dirty="0"/>
              <a:t>需要具备电脑（</a:t>
            </a:r>
            <a:r>
              <a:rPr lang="en-US" altLang="zh-CN" sz="1800" dirty="0"/>
              <a:t>PC</a:t>
            </a:r>
            <a:r>
              <a:rPr lang="zh-CN" altLang="en-US" sz="1800" dirty="0"/>
              <a:t>）及网络条件。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    </a:t>
            </a:r>
            <a:r>
              <a:rPr lang="zh-CN" altLang="en-US" sz="1800" dirty="0"/>
              <a:t>电脑：最低配置（</a:t>
            </a:r>
            <a:r>
              <a:rPr lang="en-US" altLang="zh-CN" sz="1800" dirty="0"/>
              <a:t>i3</a:t>
            </a:r>
            <a:r>
              <a:rPr lang="zh-CN" altLang="en-US" sz="1800" dirty="0"/>
              <a:t>处理器、</a:t>
            </a:r>
            <a:r>
              <a:rPr lang="en-US" altLang="zh-CN" sz="1800" dirty="0"/>
              <a:t>4G</a:t>
            </a:r>
            <a:r>
              <a:rPr lang="zh-CN" altLang="en-US" sz="1800" dirty="0"/>
              <a:t>内存）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		</a:t>
            </a:r>
            <a:r>
              <a:rPr lang="zh-CN" altLang="en-US" sz="1800" dirty="0"/>
              <a:t>具备摄像头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			</a:t>
            </a:r>
            <a:r>
              <a:rPr lang="zh-CN" altLang="en-US" sz="1800" dirty="0"/>
              <a:t>具备麦克风、扬声器</a:t>
            </a:r>
            <a:endParaRPr lang="en-US" altLang="zh-CN" sz="1800" dirty="0"/>
          </a:p>
          <a:p>
            <a:pPr marL="0" lvl="0" indent="0">
              <a:spcBef>
                <a:spcPct val="0"/>
              </a:spcBef>
              <a:buNone/>
            </a:pPr>
            <a:endParaRPr lang="en-US" altLang="zh-CN" sz="18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800" dirty="0"/>
              <a:t>	    </a:t>
            </a:r>
            <a:r>
              <a:rPr lang="zh-CN" altLang="en-US" sz="1800" dirty="0"/>
              <a:t>网络：</a:t>
            </a:r>
            <a:r>
              <a:rPr lang="en-US" altLang="zh-CN" sz="1800" dirty="0"/>
              <a:t>10Mbps </a:t>
            </a:r>
            <a:r>
              <a:rPr lang="zh-CN" altLang="en-US" sz="1800" dirty="0"/>
              <a:t>或 稳定的</a:t>
            </a:r>
            <a:r>
              <a:rPr lang="en-US" altLang="zh-CN" sz="1800" dirty="0"/>
              <a:t>4G</a:t>
            </a:r>
            <a:r>
              <a:rPr lang="zh-CN" altLang="en-US" sz="1800" dirty="0"/>
              <a:t>网络</a:t>
            </a:r>
            <a:r>
              <a:rPr lang="en-US" altLang="zh-CN" sz="1800" dirty="0"/>
              <a:t>	   </a:t>
            </a:r>
          </a:p>
        </p:txBody>
      </p:sp>
      <p:sp>
        <p:nvSpPr>
          <p:cNvPr id="3" name="圆角矩形 5">
            <a:hlinkClick r:id="rId2"/>
          </p:cNvPr>
          <p:cNvSpPr/>
          <p:nvPr/>
        </p:nvSpPr>
        <p:spPr>
          <a:xfrm>
            <a:off x="2119313" y="4764088"/>
            <a:ext cx="2765425" cy="4445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软件下载地址</a:t>
            </a:r>
          </a:p>
        </p:txBody>
      </p:sp>
      <p:sp>
        <p:nvSpPr>
          <p:cNvPr id="4" name="矩形 3"/>
          <p:cNvSpPr/>
          <p:nvPr/>
        </p:nvSpPr>
        <p:spPr>
          <a:xfrm>
            <a:off x="5561013" y="4764088"/>
            <a:ext cx="29924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1800" b="1" dirty="0"/>
              <a:t>https://zoom.us/download</a:t>
            </a:r>
            <a:endParaRPr lang="zh-CN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6382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20913" y="1223963"/>
            <a:ext cx="529748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第一步：在浏览器中输入下载地址，下载软件包。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45" y="2185806"/>
            <a:ext cx="8033999" cy="38789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4" name="文本框 3"/>
          <p:cNvSpPr txBox="1"/>
          <p:nvPr/>
        </p:nvSpPr>
        <p:spPr>
          <a:xfrm>
            <a:off x="9759950" y="3956050"/>
            <a:ext cx="2044700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/>
              <a:t>下载后点击安装即可</a:t>
            </a:r>
          </a:p>
        </p:txBody>
      </p:sp>
    </p:spTree>
    <p:extLst>
      <p:ext uri="{BB962C8B-B14F-4D97-AF65-F5344CB8AC3E}">
        <p14:creationId xmlns:p14="http://schemas.microsoft.com/office/powerpoint/2010/main" val="6342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6713" y="1260158"/>
            <a:ext cx="22764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第二步：加入会议。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99" y="2837523"/>
            <a:ext cx="882272" cy="8311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648" y="1874838"/>
            <a:ext cx="3810000" cy="371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875" y="2333625"/>
            <a:ext cx="3565525" cy="2376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折角形 22"/>
          <p:cNvSpPr/>
          <p:nvPr/>
        </p:nvSpPr>
        <p:spPr>
          <a:xfrm>
            <a:off x="5250657" y="810386"/>
            <a:ext cx="2038350" cy="1064452"/>
          </a:xfrm>
          <a:prstGeom prst="foldedCorne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会议号：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每个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Seesion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对应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个会议号，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每个会议号就是一个虚拟的会议室。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18688" y="1052513"/>
            <a:ext cx="461962" cy="785812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会议号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10475913" y="1060450"/>
            <a:ext cx="461962" cy="7842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/>
              <a:t>用户明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9459913" y="1838325"/>
            <a:ext cx="590550" cy="108585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9909175" y="1901428"/>
            <a:ext cx="742950" cy="16081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8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1725" y="1081088"/>
            <a:ext cx="22764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/>
              <a:t>第三步：音视频设置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493713" y="3232150"/>
            <a:ext cx="31273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dirty="0"/>
              <a:t>完成本操作步骤后，点评互动专家可以同其他专家进行音视频互动沟通。</a:t>
            </a: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88" y="1282961"/>
            <a:ext cx="6240462" cy="41544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1009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01725" y="1081088"/>
            <a:ext cx="2492990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 smtClean="0"/>
              <a:t>第四步：</a:t>
            </a:r>
            <a:r>
              <a:rPr lang="zh-CN" altLang="en-US" sz="1800" b="1" dirty="0"/>
              <a:t>虚拟背景</a:t>
            </a:r>
            <a:r>
              <a:rPr lang="zh-CN" altLang="en-US" sz="1800" b="1" dirty="0" smtClean="0"/>
              <a:t>设置</a:t>
            </a:r>
            <a:endParaRPr lang="zh-CN" altLang="en-US" sz="1800" b="1" dirty="0"/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25" y="1655445"/>
            <a:ext cx="4443413" cy="307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738" y="1539875"/>
            <a:ext cx="5127625" cy="330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413" y="4846638"/>
            <a:ext cx="1781175" cy="133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670425" y="5221288"/>
            <a:ext cx="75215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600" dirty="0">
                <a:latin typeface="Calibri" charset="0"/>
              </a:rPr>
              <a:t>点击“停止视频”旁边“∧” 标志，点击“选择一个虚拟背景”，确定一个虚拟背景或添加虚拟背景。</a:t>
            </a:r>
          </a:p>
        </p:txBody>
      </p:sp>
    </p:spTree>
    <p:extLst>
      <p:ext uri="{BB962C8B-B14F-4D97-AF65-F5344CB8AC3E}">
        <p14:creationId xmlns:p14="http://schemas.microsoft.com/office/powerpoint/2010/main" val="406308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9725" y="1196975"/>
            <a:ext cx="544513" cy="4400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charset="0"/>
              </a:rPr>
              <a:t>线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上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参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会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专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家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注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意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事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89685" y="1223543"/>
            <a:ext cx="9771063" cy="563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charset="0"/>
              </a:rPr>
              <a:t>1.</a:t>
            </a:r>
            <a:r>
              <a:rPr lang="zh-CN" altLang="en-US" dirty="0">
                <a:latin typeface="Calibri" charset="0"/>
              </a:rPr>
              <a:t>设备要求：使用笔记本电脑</a:t>
            </a:r>
            <a:r>
              <a:rPr lang="en-US" altLang="zh-CN" dirty="0">
                <a:latin typeface="Calibri" charset="0"/>
              </a:rPr>
              <a:t>/</a:t>
            </a:r>
            <a:r>
              <a:rPr lang="zh-CN" altLang="en-US" dirty="0">
                <a:latin typeface="Calibri" charset="0"/>
              </a:rPr>
              <a:t>台式机电脑上线，确保摄像头、扬声器、麦克风功能完好。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      </a:t>
            </a:r>
            <a:r>
              <a:rPr lang="zh-CN" altLang="en-US" dirty="0">
                <a:latin typeface="Calibri" charset="0"/>
              </a:rPr>
              <a:t>进入会议前请务必关闭杀毒软件，防止拦截音视频正常启动。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2.</a:t>
            </a:r>
            <a:r>
              <a:rPr lang="zh-CN" altLang="en-US" dirty="0">
                <a:latin typeface="Calibri" charset="0"/>
              </a:rPr>
              <a:t>网络要求：网络独享稳定</a:t>
            </a:r>
            <a:r>
              <a:rPr lang="en-US" altLang="zh-CN" dirty="0">
                <a:latin typeface="Calibri" charset="0"/>
              </a:rPr>
              <a:t>10M</a:t>
            </a:r>
            <a:r>
              <a:rPr lang="zh-CN" altLang="en-US" dirty="0">
                <a:latin typeface="Calibri" charset="0"/>
              </a:rPr>
              <a:t>或以上</a:t>
            </a:r>
            <a:r>
              <a:rPr lang="en-US" altLang="zh-CN" dirty="0">
                <a:latin typeface="Calibri" charset="0"/>
              </a:rPr>
              <a:t>(</a:t>
            </a:r>
            <a:r>
              <a:rPr lang="zh-CN" altLang="en-US" dirty="0">
                <a:latin typeface="Calibri" charset="0"/>
              </a:rPr>
              <a:t>网络质量差会直接影响会议效果</a:t>
            </a:r>
            <a:r>
              <a:rPr lang="en-US" altLang="zh-CN" dirty="0">
                <a:latin typeface="Calibri" charset="0"/>
              </a:rPr>
              <a:t>)</a:t>
            </a:r>
            <a:r>
              <a:rPr lang="zh-CN" altLang="en-US" dirty="0">
                <a:latin typeface="Calibri" charset="0"/>
              </a:rPr>
              <a:t>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3.</a:t>
            </a:r>
            <a:r>
              <a:rPr lang="zh-CN" altLang="en-US" dirty="0">
                <a:latin typeface="Calibri" charset="0"/>
              </a:rPr>
              <a:t>画面及音频要求：专家头像在视频画面要居中，人像占画面比例</a:t>
            </a:r>
            <a:r>
              <a:rPr lang="en-US" altLang="zh-CN" dirty="0">
                <a:latin typeface="Calibri" charset="0"/>
              </a:rPr>
              <a:t>50%</a:t>
            </a:r>
            <a:r>
              <a:rPr lang="zh-CN" altLang="en-US" dirty="0">
                <a:latin typeface="Calibri" charset="0"/>
              </a:rPr>
              <a:t>以上。不要距离电脑过近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或过远，讲话时请打开麦克风，注意房间光线、位置、专家服装等。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		</a:t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注：会议开始后，请专家不要关闭摄像头，特殊情况例外。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4.</a:t>
            </a:r>
            <a:r>
              <a:rPr lang="zh-CN" altLang="en-US" dirty="0">
                <a:latin typeface="Calibri" charset="0"/>
              </a:rPr>
              <a:t>讲者注意事项：</a:t>
            </a:r>
            <a:r>
              <a:rPr lang="en-US" altLang="zh-CN" dirty="0">
                <a:latin typeface="Calibri" charset="0"/>
              </a:rPr>
              <a:t>A.</a:t>
            </a:r>
            <a:r>
              <a:rPr lang="zh-CN" altLang="en-US" dirty="0">
                <a:latin typeface="Calibri" charset="0"/>
              </a:rPr>
              <a:t>讲课</a:t>
            </a:r>
            <a:r>
              <a:rPr lang="en-US" altLang="zh-CN" dirty="0">
                <a:latin typeface="Calibri" charset="0"/>
              </a:rPr>
              <a:t>PPT</a:t>
            </a:r>
            <a:r>
              <a:rPr lang="zh-CN" altLang="en-US" dirty="0">
                <a:latin typeface="Calibri" charset="0"/>
              </a:rPr>
              <a:t>画面比例</a:t>
            </a:r>
            <a:r>
              <a:rPr lang="en-US" altLang="zh-CN" dirty="0">
                <a:latin typeface="Calibri" charset="0"/>
              </a:rPr>
              <a:t>4:3</a:t>
            </a:r>
            <a:r>
              <a:rPr lang="zh-CN" altLang="en-US" dirty="0">
                <a:latin typeface="Calibri" charset="0"/>
              </a:rPr>
              <a:t>或</a:t>
            </a:r>
            <a:r>
              <a:rPr lang="en-US" altLang="zh-CN" dirty="0">
                <a:latin typeface="Calibri" charset="0"/>
              </a:rPr>
              <a:t>16:9</a:t>
            </a:r>
            <a:r>
              <a:rPr lang="zh-CN" altLang="en-US" dirty="0">
                <a:latin typeface="Calibri" charset="0"/>
              </a:rPr>
              <a:t>最为合适。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   	              B.</a:t>
            </a:r>
            <a:r>
              <a:rPr lang="zh-CN" altLang="en-US" dirty="0">
                <a:latin typeface="Calibri" charset="0"/>
              </a:rPr>
              <a:t>页面中如人像遮挡了</a:t>
            </a:r>
            <a:r>
              <a:rPr lang="en-US" altLang="zh-CN" dirty="0">
                <a:latin typeface="Calibri" charset="0"/>
              </a:rPr>
              <a:t>PPT</a:t>
            </a:r>
            <a:r>
              <a:rPr lang="zh-CN" altLang="en-US" dirty="0">
                <a:latin typeface="Calibri" charset="0"/>
              </a:rPr>
              <a:t>，本地可将摄像头栏任意拖动至无碍位置。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  	              C.</a:t>
            </a:r>
            <a:r>
              <a:rPr lang="zh-CN" altLang="en-US" dirty="0">
                <a:latin typeface="Calibri" charset="0"/>
              </a:rPr>
              <a:t>幻灯片讲完，请及时退出“共享屏幕”。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              D.</a:t>
            </a:r>
            <a:r>
              <a:rPr lang="zh-CN" altLang="en-US" dirty="0">
                <a:latin typeface="Calibri" charset="0"/>
              </a:rPr>
              <a:t>提前提供讲课</a:t>
            </a:r>
            <a:r>
              <a:rPr lang="en-US" altLang="zh-CN" dirty="0">
                <a:latin typeface="Calibri" charset="0"/>
              </a:rPr>
              <a:t>PPT</a:t>
            </a:r>
            <a:r>
              <a:rPr lang="zh-CN" altLang="en-US" dirty="0">
                <a:latin typeface="Calibri" charset="0"/>
              </a:rPr>
              <a:t>备份，以防会议中出现播放异常情况。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5.</a:t>
            </a:r>
            <a:r>
              <a:rPr lang="zh-CN" altLang="en-US" dirty="0">
                <a:latin typeface="Calibri" charset="0"/>
              </a:rPr>
              <a:t>测试场地：尽量在正式参加会议的场地测试。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6.</a:t>
            </a:r>
            <a:r>
              <a:rPr lang="zh-CN" altLang="en-US" dirty="0">
                <a:latin typeface="Calibri" charset="0"/>
              </a:rPr>
              <a:t>测试内容：音视频沟通、网络、讲课操作流程展示。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endParaRPr lang="zh-CN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8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39725" y="1318260"/>
            <a:ext cx="544513" cy="4402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Calibri" charset="0"/>
              </a:rPr>
              <a:t>线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上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参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会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专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家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注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意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事</a:t>
            </a:r>
            <a:endParaRPr lang="en-US" altLang="zh-CN" sz="2800" b="1" dirty="0">
              <a:latin typeface="Calibri" charset="0"/>
            </a:endParaRPr>
          </a:p>
          <a:p>
            <a:r>
              <a:rPr lang="zh-CN" altLang="en-US" sz="2800" b="1" dirty="0">
                <a:latin typeface="Calibri" charset="0"/>
              </a:rPr>
              <a:t>项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1309688" y="1720850"/>
            <a:ext cx="10772775" cy="3416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charset="0"/>
              </a:rPr>
              <a:t>7.</a:t>
            </a:r>
            <a:r>
              <a:rPr lang="zh-CN" altLang="en-US" dirty="0">
                <a:latin typeface="Calibri" charset="0"/>
              </a:rPr>
              <a:t>会议当天注意事项：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a.</a:t>
            </a:r>
            <a:r>
              <a:rPr lang="zh-CN" altLang="en-US" dirty="0">
                <a:latin typeface="Calibri" charset="0"/>
              </a:rPr>
              <a:t>会前</a:t>
            </a:r>
            <a:r>
              <a:rPr lang="en-US" altLang="zh-CN" dirty="0">
                <a:latin typeface="Calibri" charset="0"/>
              </a:rPr>
              <a:t>20—40</a:t>
            </a:r>
            <a:r>
              <a:rPr lang="zh-CN" altLang="en-US" dirty="0">
                <a:latin typeface="Calibri" charset="0"/>
              </a:rPr>
              <a:t>分钟进入会议室，做好会前测试。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b.</a:t>
            </a:r>
            <a:r>
              <a:rPr lang="zh-CN" altLang="en-US" dirty="0">
                <a:latin typeface="Calibri" charset="0"/>
              </a:rPr>
              <a:t>不发言时请关闭麦克风，电脑上请关闭微信，避免造成声音干扰。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c.</a:t>
            </a:r>
            <a:r>
              <a:rPr lang="zh-CN" altLang="en-US" dirty="0">
                <a:latin typeface="Calibri" charset="0"/>
              </a:rPr>
              <a:t>会议中不要遮挡摄像头，保持摄像头开启。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d.</a:t>
            </a:r>
            <a:r>
              <a:rPr lang="zh-CN" altLang="en-US" dirty="0">
                <a:latin typeface="Calibri" charset="0"/>
              </a:rPr>
              <a:t>请务必关注讲课时间，不要超时。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8.</a:t>
            </a:r>
            <a:r>
              <a:rPr lang="zh-CN" altLang="en-US" dirty="0">
                <a:latin typeface="Calibri" charset="0"/>
              </a:rPr>
              <a:t>意外情况处理：</a:t>
            </a:r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a.</a:t>
            </a:r>
            <a:r>
              <a:rPr lang="zh-CN" altLang="en-US" dirty="0">
                <a:latin typeface="Calibri" charset="0"/>
              </a:rPr>
              <a:t>讲者中途掉线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网络恢复可自动进入会议室，如果时间超过</a:t>
            </a:r>
            <a:r>
              <a:rPr lang="en-US" altLang="zh-CN" dirty="0">
                <a:latin typeface="Calibri" charset="0"/>
              </a:rPr>
              <a:t>10</a:t>
            </a:r>
            <a:r>
              <a:rPr lang="zh-CN" altLang="en-US" dirty="0">
                <a:latin typeface="Calibri" charset="0"/>
              </a:rPr>
              <a:t>秒，后台将切换至主持人端，由主持人</a:t>
            </a:r>
            <a:r>
              <a:rPr lang="en-US" altLang="zh-CN" dirty="0">
                <a:latin typeface="Calibri" charset="0"/>
              </a:rPr>
              <a:t/>
            </a:r>
            <a:br>
              <a:rPr lang="en-US" altLang="zh-CN" dirty="0">
                <a:latin typeface="Calibri" charset="0"/>
              </a:rPr>
            </a:br>
            <a:r>
              <a:rPr lang="en-US" altLang="zh-CN" dirty="0">
                <a:latin typeface="Calibri" charset="0"/>
              </a:rPr>
              <a:t>		   </a:t>
            </a:r>
            <a:r>
              <a:rPr lang="zh-CN" altLang="en-US" dirty="0">
                <a:latin typeface="Calibri" charset="0"/>
              </a:rPr>
              <a:t>串场衔接，等待专家上线。如果时间超过</a:t>
            </a:r>
            <a:r>
              <a:rPr lang="en-US" altLang="zh-CN" dirty="0">
                <a:latin typeface="Calibri" charset="0"/>
              </a:rPr>
              <a:t>1</a:t>
            </a:r>
            <a:r>
              <a:rPr lang="zh-CN" altLang="en-US" dirty="0">
                <a:latin typeface="Calibri" charset="0"/>
              </a:rPr>
              <a:t>分钟，主持人可以引导进入下一环节。</a:t>
            </a:r>
            <a:endParaRPr lang="en-US" altLang="zh-CN" dirty="0">
              <a:latin typeface="Calibri" charset="0"/>
            </a:endParaRPr>
          </a:p>
          <a:p>
            <a:endParaRPr lang="en-US" altLang="zh-CN" dirty="0">
              <a:latin typeface="Calibri" charset="0"/>
            </a:endParaRPr>
          </a:p>
          <a:p>
            <a:r>
              <a:rPr lang="en-US" altLang="zh-CN" dirty="0">
                <a:latin typeface="Calibri" charset="0"/>
              </a:rPr>
              <a:t>		</a:t>
            </a:r>
            <a:endParaRPr lang="zh-CN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27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254</Words>
  <Application>Microsoft Office PowerPoint</Application>
  <PresentationFormat>宽屏</PresentationFormat>
  <Paragraphs>67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华文中宋</vt:lpstr>
      <vt:lpstr>宋体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MECHREVO</dc:creator>
  <cp:lastModifiedBy>医加 -yy·</cp:lastModifiedBy>
  <cp:revision>8</cp:revision>
  <dcterms:created xsi:type="dcterms:W3CDTF">2020-12-09T03:31:40Z</dcterms:created>
  <dcterms:modified xsi:type="dcterms:W3CDTF">2020-12-10T03:11:40Z</dcterms:modified>
</cp:coreProperties>
</file>