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202A7-4D09-43D8-AA0D-DEE39F77D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E6BCC64-1E58-4348-9861-43B242EE0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BCE5E0-63CD-4CC1-B757-258F9FEB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67AF8-152B-4287-849D-EB51EF81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6E99BF-0E53-45E1-9B97-3882FEB4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65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388FCB-09E8-4FD2-81F1-61A05CEE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B628D8-86F0-4BEB-8313-3F94BC5F0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4F6438-7F49-4F86-8C10-90EF88D7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C3E166-7ACA-4FA2-ACA9-0558A5BF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68B76E-E204-40C5-94B9-799F3BC4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D91E94-2755-45C1-9D89-B0D0B8A11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B589E6-D85E-4F1C-B922-89CC64DA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A772E2-5216-4A06-9620-D136B0B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58AF5D-5B7C-4995-B78C-D40AD62E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AF0CA7-18E1-4A7D-93E8-7AADE55A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0F50E-314C-4DE4-8F90-2D8F4C2A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EFB05-DAA9-429B-98CB-AC8CA813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2082E7-95F4-4D16-96EE-2EFB9921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47E13E-7F1D-444D-98F2-631E5971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A6BF4A-7BD3-4A54-96DD-0EE43FF1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91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5F0D27-C3E1-4EDF-8942-2C025451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DA5D2D-4F87-4E65-B697-034076FD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DC45F5-EABB-436B-8BC4-B9F13BF7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BA6536-BC35-4DFC-8E70-784D7A0B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D22E14-1A0F-4816-897A-6FD75E780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16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3360CA-FA6D-4607-9C13-8A19297B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DFD5D3-CA81-4CE5-B6F0-CB56CA32C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F1613D-8565-49B9-A27D-51C9B9DD1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F7C70F-6EBA-43CC-B8CC-3B7899D9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54EDC2-5D14-4E7C-A9B4-058D3804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314DB0-EBB6-41FC-B3E7-9A8184E0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30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7B15E-BF8F-4B8B-AF8A-5CC8556B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5BB3CF-5BE9-43A4-A960-D72782FD2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534BCA-5A25-4AEE-81E9-888954700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57A8978-924D-42D9-8C9E-6BCD5C618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0D763C-CC6F-4158-A22B-AE001B300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871CFD-9761-4C80-B99E-27D1C068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865EB6-9555-4F24-9235-3522C56E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DD6668-A57B-4295-A66E-F2A3FC56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01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F4B06-9E6A-4989-938D-03406799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AE57FA-8AC3-493E-8EC3-2172250D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524CD8-29D1-4E21-B0E1-18B30C96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8F7360-C487-44E8-A95E-57428F33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1A4B54E-48C3-45AF-BD2C-D85C34D4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635E6C-1DA9-4E8C-B60D-BDF64F5F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0E2A4E-5715-4686-91D4-D2F3DAD9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62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83B72-CBAD-4F90-A4B0-E42005A9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C126D9-8A01-42B8-A36C-7C0215F7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C6613E-8278-445C-8200-A887B99B5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A06204-09F1-43D9-B7CB-5898A70E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1F4ABF-9237-4CDE-863B-1A639B91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43EC97-EC88-4A18-9143-B7E375D0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6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C2F06-B9B4-427B-83C5-05D61DFA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A0BD8E-3459-499E-B990-E9F4FFE01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D500AC-9661-4F1C-8A62-7154DC7C8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9FACFB-1513-4CD2-AE90-67B1EF16C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3E5F9E-7E13-4DDC-97A8-C9CCDB48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998B03-1A29-4689-8142-00941B04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00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90E732-6071-4992-B14B-E7845B1CF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3C2C4F-8B2C-4A59-9815-A70458CAF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C0D54A-C7CB-4318-81C8-45EDB585B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2A1C-A66D-41A4-827F-5E26580D8A8C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D92D74-F9FB-4FA7-8D55-071835686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82FA05-213C-47A4-969B-5B2C8DE0F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F34E-6BD4-4D23-B117-EC36BE0DF5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1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E5C4DF2-4312-46AD-AB7F-568392291F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2C8062F3-DFFE-4D35-88F7-E1EA4EE8E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072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E8F84-9096-47A7-9369-991D7DDE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164B6-6F1A-4666-8E71-69BB1C01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78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0DD5B-DC86-49E4-8182-E6DBFAE4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DC58C5-7422-4E58-B963-10B7BB33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33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CAC5AA-535F-49F5-AEBB-2575885F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E93162-01AC-430E-9EAE-8695B7A04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0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13390-0DA3-490F-98A3-42152C6C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AA6361-A369-4887-9F47-D8E40BFB7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84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华文中宋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 Li</dc:creator>
  <cp:lastModifiedBy>Ma Li</cp:lastModifiedBy>
  <cp:revision>2</cp:revision>
  <dcterms:created xsi:type="dcterms:W3CDTF">2020-12-11T06:24:35Z</dcterms:created>
  <dcterms:modified xsi:type="dcterms:W3CDTF">2020-12-11T06:42:39Z</dcterms:modified>
</cp:coreProperties>
</file>