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534F9-357B-4AD0-B2E4-45EB6DC0EB9C}" type="datetimeFigureOut">
              <a:rPr lang="zh-CN" altLang="en-US" smtClean="0"/>
              <a:t>2020/12/16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672F-3058-4211-ADEE-587FAF3334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3006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534F9-357B-4AD0-B2E4-45EB6DC0EB9C}" type="datetimeFigureOut">
              <a:rPr lang="zh-CN" altLang="en-US" smtClean="0"/>
              <a:t>2020/12/16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672F-3058-4211-ADEE-587FAF3334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896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534F9-357B-4AD0-B2E4-45EB6DC0EB9C}" type="datetimeFigureOut">
              <a:rPr lang="zh-CN" altLang="en-US" smtClean="0"/>
              <a:t>2020/12/16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672F-3058-4211-ADEE-587FAF3334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6303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534F9-357B-4AD0-B2E4-45EB6DC0EB9C}" type="datetimeFigureOut">
              <a:rPr lang="zh-CN" altLang="en-US" smtClean="0"/>
              <a:t>2020/12/16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672F-3058-4211-ADEE-587FAF3334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7576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534F9-357B-4AD0-B2E4-45EB6DC0EB9C}" type="datetimeFigureOut">
              <a:rPr lang="zh-CN" altLang="en-US" smtClean="0"/>
              <a:t>2020/12/16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672F-3058-4211-ADEE-587FAF3334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2051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534F9-357B-4AD0-B2E4-45EB6DC0EB9C}" type="datetimeFigureOut">
              <a:rPr lang="zh-CN" altLang="en-US" smtClean="0"/>
              <a:t>2020/12/16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672F-3058-4211-ADEE-587FAF3334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1376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534F9-357B-4AD0-B2E4-45EB6DC0EB9C}" type="datetimeFigureOut">
              <a:rPr lang="zh-CN" altLang="en-US" smtClean="0"/>
              <a:t>2020/12/16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672F-3058-4211-ADEE-587FAF3334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135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534F9-357B-4AD0-B2E4-45EB6DC0EB9C}" type="datetimeFigureOut">
              <a:rPr lang="zh-CN" altLang="en-US" smtClean="0"/>
              <a:t>2020/12/16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672F-3058-4211-ADEE-587FAF3334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2756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534F9-357B-4AD0-B2E4-45EB6DC0EB9C}" type="datetimeFigureOut">
              <a:rPr lang="zh-CN" altLang="en-US" smtClean="0"/>
              <a:t>2020/12/16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672F-3058-4211-ADEE-587FAF3334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3133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534F9-357B-4AD0-B2E4-45EB6DC0EB9C}" type="datetimeFigureOut">
              <a:rPr lang="zh-CN" altLang="en-US" smtClean="0"/>
              <a:t>2020/12/16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672F-3058-4211-ADEE-587FAF3334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0643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534F9-357B-4AD0-B2E4-45EB6DC0EB9C}" type="datetimeFigureOut">
              <a:rPr lang="zh-CN" altLang="en-US" smtClean="0"/>
              <a:t>2020/12/16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672F-3058-4211-ADEE-587FAF3334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7392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534F9-357B-4AD0-B2E4-45EB6DC0EB9C}" type="datetimeFigureOut">
              <a:rPr lang="zh-CN" altLang="en-US" smtClean="0"/>
              <a:t>2020/12/16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1672F-3058-4211-ADEE-587FAF33341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" y="0"/>
            <a:ext cx="121917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321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576" cy="685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74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06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42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346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8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Sherry</dc:creator>
  <cp:lastModifiedBy>Sherry</cp:lastModifiedBy>
  <cp:revision>3</cp:revision>
  <dcterms:created xsi:type="dcterms:W3CDTF">2020-12-16T01:35:13Z</dcterms:created>
  <dcterms:modified xsi:type="dcterms:W3CDTF">2020-12-16T01:37:49Z</dcterms:modified>
</cp:coreProperties>
</file>