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14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8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7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6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64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4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6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17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50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2CF8-63A0-4757-8B05-3F1A8253B910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9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36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主题​​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5</cp:revision>
  <dcterms:created xsi:type="dcterms:W3CDTF">2021-01-12T03:06:17Z</dcterms:created>
  <dcterms:modified xsi:type="dcterms:W3CDTF">2021-01-12T03:11:55Z</dcterms:modified>
</cp:coreProperties>
</file>