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79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825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64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79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2</cp:revision>
  <dcterms:created xsi:type="dcterms:W3CDTF">2021-01-12T03:12:31Z</dcterms:created>
  <dcterms:modified xsi:type="dcterms:W3CDTF">2021-01-12T03:14:28Z</dcterms:modified>
</cp:coreProperties>
</file>