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8722975" cy="33282255"/>
  <p:notesSz cx="6858000" cy="9144000"/>
  <p:defaultTextStyle>
    <a:defPPr>
      <a:defRPr lang="zh-CN"/>
    </a:defPPr>
    <a:lvl1pPr marL="0" lvl="0" indent="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630" lvl="1" indent="-73025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lvl="2" indent="-146050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lvl="3" indent="-219202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9155" lvl="4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32" y="-7712"/>
      </p:cViewPr>
      <p:guideLst>
        <p:guide orient="horz" pos="1048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vert="horz" wrap="square" lIns="297134" tIns="148567" rIns="297134" bIns="148567" numCol="1" rtlCol="0" anchor="t" anchorCtr="0" compatLnSpc="1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  <a:noFill/>
          <a:ln w="9525">
            <a:noFill/>
          </a:ln>
        </p:spPr>
        <p:txBody>
          <a:bodyPr lIns="297134" tIns="148567" rIns="297134" bIns="148567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936625" y="7767638"/>
            <a:ext cx="16849725" cy="21963062"/>
          </a:xfrm>
          <a:prstGeom prst="rect">
            <a:avLst/>
          </a:prstGeom>
          <a:noFill/>
          <a:ln w="9525">
            <a:noFill/>
          </a:ln>
        </p:spPr>
        <p:txBody>
          <a:bodyPr lIns="297134" tIns="148567" rIns="297134" bIns="148567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8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9E951-F73B-42DE-80EC-E1D66200F9AB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8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3" cy="1773238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/>
          <a:lstStyle>
            <a:lvl1pPr algn="r">
              <a:defRPr sz="4000">
                <a:solidFill>
                  <a:srgbClr val="898989"/>
                </a:solidFill>
              </a:defRPr>
            </a:lvl1pPr>
          </a:lstStyle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83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620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0225" y="1946275"/>
            <a:ext cx="15363825" cy="3289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矩形 9"/>
          <p:cNvSpPr/>
          <p:nvPr/>
        </p:nvSpPr>
        <p:spPr>
          <a:xfrm>
            <a:off x="1916113" y="2549525"/>
            <a:ext cx="15130462" cy="2444750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lstStyle>
            <a:lvl1pPr marL="1111250" indent="-111125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13000" indent="-92583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115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620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33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en-US" altLang="zh-CN" sz="2300" dirty="0"/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300" dirty="0"/>
              <a:t>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</a:t>
            </a:r>
            <a:endParaRPr lang="en-US" altLang="zh-CN" sz="2300" dirty="0"/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2300" dirty="0"/>
              <a:t>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</a:t>
            </a:r>
            <a:endParaRPr lang="en-US" altLang="zh-CN" sz="2300" dirty="0"/>
          </a:p>
        </p:txBody>
      </p:sp>
      <p:sp>
        <p:nvSpPr>
          <p:cNvPr id="2052" name="TextBox 11"/>
          <p:cNvSpPr txBox="1"/>
          <p:nvPr/>
        </p:nvSpPr>
        <p:spPr>
          <a:xfrm>
            <a:off x="600075" y="7037388"/>
            <a:ext cx="9918700" cy="14371637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lstStyle>
            <a:lvl1pPr marL="1111250" indent="-111125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13000" indent="-92583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115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620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33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</a:t>
            </a:r>
            <a:endParaRPr lang="en-US" altLang="zh-CN" sz="33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3300" dirty="0"/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zh-CN" sz="3300" dirty="0"/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</a:t>
            </a:r>
            <a:endParaRPr lang="en-US" altLang="zh-CN" sz="3300" dirty="0"/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3300" dirty="0"/>
          </a:p>
        </p:txBody>
      </p:sp>
      <p:pic>
        <p:nvPicPr>
          <p:cNvPr id="2053" name="图片 1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2288" y="7726363"/>
            <a:ext cx="3729037" cy="4611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15"/>
          <p:cNvSpPr/>
          <p:nvPr/>
        </p:nvSpPr>
        <p:spPr>
          <a:xfrm>
            <a:off x="10817225" y="19048413"/>
            <a:ext cx="7486650" cy="4060825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lstStyle>
            <a:lvl1pPr marL="1111250" indent="-111125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13000" indent="-92583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115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620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33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</p:txBody>
      </p:sp>
      <p:sp>
        <p:nvSpPr>
          <p:cNvPr id="2055" name="矩形 1"/>
          <p:cNvSpPr/>
          <p:nvPr/>
        </p:nvSpPr>
        <p:spPr>
          <a:xfrm>
            <a:off x="696913" y="28702000"/>
            <a:ext cx="17703800" cy="3786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111250" indent="-111125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13000" indent="-92583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115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620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33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注</a:t>
            </a:r>
            <a:r>
              <a:rPr lang="en-US" altLang="zh-CN" sz="4000" b="1" dirty="0">
                <a:solidFill>
                  <a:srgbClr val="FF0000"/>
                </a:solidFill>
              </a:rPr>
              <a:t>:</a:t>
            </a:r>
            <a:endParaRPr lang="en-US" altLang="zh-CN" sz="4000" b="1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</a:rPr>
              <a:t>、</a:t>
            </a:r>
            <a:r>
              <a:rPr lang="zh-CN" altLang="zh-CN" sz="4000" b="1" dirty="0">
                <a:solidFill>
                  <a:srgbClr val="FF0000"/>
                </a:solidFill>
              </a:rPr>
              <a:t>不可改变页面大小</a:t>
            </a:r>
            <a:r>
              <a:rPr lang="zh-CN" altLang="en-US" sz="4000" b="1" dirty="0">
                <a:solidFill>
                  <a:srgbClr val="FF0000"/>
                </a:solidFill>
              </a:rPr>
              <a:t>；</a:t>
            </a:r>
            <a:endParaRPr lang="en-US" altLang="zh-CN" sz="4000" b="1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</a:rPr>
              <a:t>、</a:t>
            </a:r>
            <a:r>
              <a:rPr lang="zh-CN" altLang="zh-CN" sz="4000" b="1" dirty="0">
                <a:solidFill>
                  <a:srgbClr val="FF0000"/>
                </a:solidFill>
              </a:rPr>
              <a:t>不可增加页数</a:t>
            </a:r>
            <a:r>
              <a:rPr lang="zh-CN" altLang="en-US" sz="4000" b="1" dirty="0">
                <a:solidFill>
                  <a:srgbClr val="FF0000"/>
                </a:solidFill>
              </a:rPr>
              <a:t>；</a:t>
            </a:r>
            <a:endParaRPr lang="en-US" altLang="zh-CN" sz="4000" b="1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3</a:t>
            </a:r>
            <a:r>
              <a:rPr lang="zh-CN" altLang="en-US" sz="4000" b="1" dirty="0">
                <a:solidFill>
                  <a:srgbClr val="FF0000"/>
                </a:solidFill>
              </a:rPr>
              <a:t>、壁报底图、配色等由大会统一设计；</a:t>
            </a:r>
            <a:endParaRPr lang="en-US" altLang="zh-CN" sz="4000" b="1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4</a:t>
            </a:r>
            <a:r>
              <a:rPr lang="zh-CN" altLang="en-US" sz="4000" b="1" dirty="0">
                <a:solidFill>
                  <a:srgbClr val="FF0000"/>
                </a:solidFill>
              </a:rPr>
              <a:t>、文字排版</a:t>
            </a:r>
            <a:r>
              <a:rPr lang="zh-CN" altLang="zh-CN" sz="4000" b="1" dirty="0">
                <a:solidFill>
                  <a:srgbClr val="FF0000"/>
                </a:solidFill>
              </a:rPr>
              <a:t>随意</a:t>
            </a:r>
            <a:r>
              <a:rPr lang="zh-CN" altLang="en-US" sz="4000" b="1" dirty="0">
                <a:solidFill>
                  <a:srgbClr val="FF0000"/>
                </a:solidFill>
              </a:rPr>
              <a:t>（参考以上排版）；</a:t>
            </a:r>
            <a:endParaRPr lang="en-US" altLang="zh-CN" sz="4000" b="1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5</a:t>
            </a:r>
            <a:r>
              <a:rPr lang="zh-CN" altLang="en-US" sz="4000" b="1" dirty="0">
                <a:solidFill>
                  <a:srgbClr val="FF0000"/>
                </a:solidFill>
              </a:rPr>
              <a:t>、壁报一定图文并茂，只有文字的壁报将不予做线上展示。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2056" name="Text Box 118"/>
          <p:cNvSpPr txBox="1"/>
          <p:nvPr/>
        </p:nvSpPr>
        <p:spPr>
          <a:xfrm>
            <a:off x="14471650" y="7726363"/>
            <a:ext cx="3886200" cy="2814637"/>
          </a:xfrm>
          <a:prstGeom prst="rect">
            <a:avLst/>
          </a:prstGeom>
          <a:noFill/>
          <a:ln w="9525">
            <a:noFill/>
          </a:ln>
        </p:spPr>
        <p:txBody>
          <a:bodyPr lIns="174564" tIns="174564" rIns="174564" bIns="174564">
            <a:spAutoFit/>
          </a:bodyPr>
          <a:p>
            <a:pPr defTabSz="887730"/>
            <a:r>
              <a:rPr lang="zh-CN" altLang="en-US" sz="2000" dirty="0">
                <a:latin typeface="Times" charset="0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</a:t>
            </a:r>
            <a:r>
              <a:rPr lang="en-AU" altLang="zh-CN" sz="1900" i="1" dirty="0">
                <a:latin typeface="Times New Roman" panose="02020603050405020304" charset="0"/>
              </a:rPr>
              <a:t>).</a:t>
            </a:r>
            <a:endParaRPr lang="en-AU" altLang="zh-CN" sz="1900" i="1" dirty="0">
              <a:latin typeface="Times New Roman" panose="02020603050405020304" charset="0"/>
            </a:endParaRPr>
          </a:p>
        </p:txBody>
      </p:sp>
      <p:pic>
        <p:nvPicPr>
          <p:cNvPr id="2057" name="图片 1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8813" y="14193838"/>
            <a:ext cx="3729037" cy="4611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8" name="Text Box 118"/>
          <p:cNvSpPr txBox="1"/>
          <p:nvPr/>
        </p:nvSpPr>
        <p:spPr>
          <a:xfrm>
            <a:off x="10742613" y="14270038"/>
            <a:ext cx="3886200" cy="2814637"/>
          </a:xfrm>
          <a:prstGeom prst="rect">
            <a:avLst/>
          </a:prstGeom>
          <a:noFill/>
          <a:ln w="9525">
            <a:noFill/>
          </a:ln>
        </p:spPr>
        <p:txBody>
          <a:bodyPr lIns="174564" tIns="174564" rIns="174564" bIns="174564">
            <a:spAutoFit/>
          </a:bodyPr>
          <a:p>
            <a:pPr defTabSz="887730"/>
            <a:r>
              <a:rPr lang="zh-CN" altLang="en-US" sz="2000" dirty="0">
                <a:latin typeface="Times" charset="0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</a:t>
            </a:r>
            <a:r>
              <a:rPr lang="en-AU" altLang="zh-CN" sz="1900" i="1" dirty="0">
                <a:latin typeface="Times New Roman" panose="02020603050405020304" charset="0"/>
              </a:rPr>
              <a:t>).</a:t>
            </a:r>
            <a:endParaRPr lang="en-AU" altLang="zh-CN" sz="1900" i="1" dirty="0">
              <a:latin typeface="Times New Roman" panose="02020603050405020304" charset="0"/>
            </a:endParaRPr>
          </a:p>
        </p:txBody>
      </p:sp>
      <p:sp>
        <p:nvSpPr>
          <p:cNvPr id="2059" name="矩形 1"/>
          <p:cNvSpPr/>
          <p:nvPr/>
        </p:nvSpPr>
        <p:spPr>
          <a:xfrm>
            <a:off x="10817225" y="24441150"/>
            <a:ext cx="7540625" cy="2554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Calibri" panose="020F0502020204030204" pitchFamily="34" charset="0"/>
              </a:rPr>
              <a:t>参考文献：</a:t>
            </a:r>
            <a:endParaRPr lang="en-US" altLang="zh-CN" sz="3200" b="1" dirty="0">
              <a:latin typeface="Calibri" panose="020F0502020204030204" pitchFamily="34" charset="0"/>
            </a:endParaRPr>
          </a:p>
          <a:p>
            <a:r>
              <a:rPr lang="zh-CN" altLang="en-US" sz="3200" dirty="0">
                <a:latin typeface="Calibri" panose="020F0502020204030204" pitchFamily="34" charset="0"/>
              </a:rPr>
              <a:t>样文 样文 样文 样文 样文 样文 样文 样文 样文 样文 样文 样文 样文 样文 样文 样文 样文 样文 样文 样文 样文 样文 样文 样文 样文 样文 样文 样文 样文 样文 样文 样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2060" name="矩形 2"/>
          <p:cNvSpPr/>
          <p:nvPr/>
        </p:nvSpPr>
        <p:spPr>
          <a:xfrm>
            <a:off x="10817225" y="12744450"/>
            <a:ext cx="7440613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3200" dirty="0">
                <a:latin typeface="Calibri" panose="020F0502020204030204" pitchFamily="34" charset="0"/>
              </a:rPr>
              <a:t>样文 样文 样文 样文 样文 样文 样文 样文 样文 样文 样文 样文 样文 样文 样文 样文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  <p:pic>
        <p:nvPicPr>
          <p:cNvPr id="2061" name="图片 1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21259800"/>
            <a:ext cx="9482138" cy="4976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62" name="矩形 15"/>
          <p:cNvSpPr/>
          <p:nvPr/>
        </p:nvSpPr>
        <p:spPr>
          <a:xfrm>
            <a:off x="1620838" y="26641425"/>
            <a:ext cx="744061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zh-CN" altLang="en-US" sz="2000" dirty="0">
                <a:latin typeface="Calibri" panose="020F0502020204030204" pitchFamily="34" charset="0"/>
              </a:rPr>
              <a:t>样文 样文 样文 样文 样文 样文 样文 样文 样文 样文 样文 样文 样文 样文 样文 样文</a:t>
            </a:r>
            <a:endParaRPr lang="en-US" altLang="zh-CN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1388</Words>
  <Application>WPS 演示</Application>
  <PresentationFormat/>
  <Paragraphs>37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等线</vt:lpstr>
      <vt:lpstr>黑体</vt:lpstr>
      <vt:lpstr>Times</vt:lpstr>
      <vt:lpstr>Times New Roman</vt:lpstr>
      <vt:lpstr>微软雅黑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张三岁</cp:lastModifiedBy>
  <cp:revision>33</cp:revision>
  <dcterms:created xsi:type="dcterms:W3CDTF">2012-09-14T09:49:00Z</dcterms:created>
  <dcterms:modified xsi:type="dcterms:W3CDTF">2021-03-17T02:52:00Z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F91635316A9043729AEF1F1A11E1654C</vt:lpwstr>
  </property>
  <property fmtid="{D5CDD505-2E9C-101B-9397-08002B2CF9AE}" pid="3" name="KSOProductBuildVer">
    <vt:lpwstr>2052-11.1.0.10356</vt:lpwstr>
  </property>
</Properties>
</file>