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8722975" cy="33282255"/>
  <p:notesSz cx="6858000" cy="9144000"/>
  <p:defaultTextStyle>
    <a:defPPr>
      <a:defRPr lang="zh-CN"/>
    </a:defPPr>
    <a:lvl1pPr marL="0" lvl="0" indent="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630" lvl="1" indent="-73025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lvl="2" indent="-146050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lvl="3" indent="-219202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9155" lvl="4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69" d="100"/>
          <a:sy n="69" d="100"/>
        </p:scale>
        <p:origin x="-1788" y="-200"/>
      </p:cViewPr>
      <p:guideLst>
        <p:guide orient="horz" pos="1048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vert="horz" wrap="square" lIns="297134" tIns="148567" rIns="297134" bIns="148567" numCol="1" rtlCol="0" anchor="t" anchorCtr="0" compatLnSpc="1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936625" y="7767638"/>
            <a:ext cx="16849725" cy="2196306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59EEC4-EB8E-44E9-92AD-DAAF5DBB95CC}" type="datetimeFigureOut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3" cy="1773238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/>
          <a:lstStyle>
            <a:lvl1pPr algn="r">
              <a:defRPr sz="4000">
                <a:solidFill>
                  <a:srgbClr val="898989"/>
                </a:solidFill>
              </a:defRPr>
            </a:lvl1pPr>
          </a:lstStyle>
          <a:p>
            <a:pPr lvl="0" defTabSz="297053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83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620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0225" y="1946275"/>
            <a:ext cx="15363825" cy="3289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矩形 9"/>
          <p:cNvSpPr/>
          <p:nvPr/>
        </p:nvSpPr>
        <p:spPr>
          <a:xfrm>
            <a:off x="1916113" y="2549525"/>
            <a:ext cx="15130462" cy="1654175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Please use font Arial, size 40 for abstract title.</a:t>
            </a:r>
            <a:endParaRPr lang="en-US" altLang="zh-CN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algn="ctr" eaLnBrk="1" hangingPunct="1">
              <a:buNone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Please use font SimSun, size 23 for the names and affiliations of all authors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endParaRPr lang="en-US" altLang="zh-CN" sz="23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algn="ctr" eaLnBrk="1" hangingPunct="1">
              <a:buNone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</a:rPr>
              <a:t>Please use font SimSun, size 23 for the names and affiliations of all authors</a:t>
            </a:r>
            <a:endParaRPr lang="en-US" altLang="zh-CN" sz="23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52" name="TextBox 11"/>
          <p:cNvSpPr txBox="1"/>
          <p:nvPr/>
        </p:nvSpPr>
        <p:spPr>
          <a:xfrm>
            <a:off x="600075" y="7037388"/>
            <a:ext cx="9918700" cy="14371637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altLang="zh-CN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Example  Example Example  Example  Example Example Example  Example  Example  Example Example  Example Example  Example  Example Example Example  Example  Example Example Example  Example Example  Example  Example Example Example Example Example  e  Example Example Example  Example  Example Example Example  Example Example  Example  Example Example Example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altLang="zh-CN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Example  Example Example  Example  Example Example Example  Example  Example  Example Example  Example Example  Example  Example Example Example  Example  Example Example Example  Example Example  Example  Example Example Example Example Example 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Example  Example  Example Example Example  Example Example  Example  Example Example Example</a:t>
            </a: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altLang="zh-CN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Example  Example Example  Example  Example Example Example  Example  Example  Example Example  Example Example  Example  Example Example Example  Example  Example Example Example  Example Example  Example</a:t>
            </a:r>
            <a:endParaRPr lang="zh-CN" altLang="en-US" sz="3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3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613" y="7726363"/>
            <a:ext cx="3729037" cy="4611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15"/>
          <p:cNvSpPr/>
          <p:nvPr/>
        </p:nvSpPr>
        <p:spPr>
          <a:xfrm>
            <a:off x="10817225" y="19048413"/>
            <a:ext cx="7486650" cy="4614862"/>
          </a:xfrm>
          <a:prstGeom prst="rect">
            <a:avLst/>
          </a:prstGeom>
          <a:noFill/>
          <a:ln w="9525">
            <a:noFill/>
          </a:ln>
        </p:spPr>
        <p:txBody>
          <a:bodyPr lIns="150822" tIns="75411" rIns="150822" bIns="75411"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Example  Example  Example Example Example  Example  Example Example Example  Example Example  Example  Example Example Example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Example  Example  Example Example Example  Example  Example Example Example  Example Example  Example  Example Example Example</a:t>
            </a:r>
            <a:endParaRPr lang="en-US" altLang="zh-C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5" name="矩形 1"/>
          <p:cNvSpPr/>
          <p:nvPr/>
        </p:nvSpPr>
        <p:spPr>
          <a:xfrm>
            <a:off x="385763" y="28024138"/>
            <a:ext cx="17706975" cy="4400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111250" indent="-111125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13000" indent="-925830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115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620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3375" indent="-739775" algn="l" defTabSz="29686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1.Please do not change page size ;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Please do not add pages;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Please do not change the color scheme of the poster;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Text layout can be arranged freely(refer to above typesetting);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Poster must be illustrated. Posters without illustrations will not be displayed online.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6" name="Text Box 118"/>
          <p:cNvSpPr txBox="1"/>
          <p:nvPr/>
        </p:nvSpPr>
        <p:spPr>
          <a:xfrm>
            <a:off x="14500225" y="7726363"/>
            <a:ext cx="3886200" cy="2506662"/>
          </a:xfrm>
          <a:prstGeom prst="rect">
            <a:avLst/>
          </a:prstGeom>
          <a:noFill/>
          <a:ln w="9525">
            <a:noFill/>
          </a:ln>
        </p:spPr>
        <p:txBody>
          <a:bodyPr lIns="174564" tIns="174564" rIns="174564" bIns="174564">
            <a:spAutoFit/>
          </a:bodyPr>
          <a:p>
            <a:pPr defTabSz="887730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 Example  Example  Example Example  Example Example  Example  Example Example Example  Example  Example Example Example  Example Example  Example  Example Example Example</a:t>
            </a:r>
            <a:endParaRPr lang="en-AU" altLang="zh-CN" sz="19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7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3075" y="14150975"/>
            <a:ext cx="3729038" cy="4611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8" name="Text Box 118"/>
          <p:cNvSpPr txBox="1"/>
          <p:nvPr/>
        </p:nvSpPr>
        <p:spPr>
          <a:xfrm>
            <a:off x="10847388" y="14316075"/>
            <a:ext cx="3886200" cy="2506663"/>
          </a:xfrm>
          <a:prstGeom prst="rect">
            <a:avLst/>
          </a:prstGeom>
          <a:noFill/>
          <a:ln w="9525">
            <a:noFill/>
          </a:ln>
        </p:spPr>
        <p:txBody>
          <a:bodyPr lIns="174564" tIns="174564" rIns="174564" bIns="174564">
            <a:spAutoFit/>
          </a:bodyPr>
          <a:p>
            <a:pPr defTabSz="887730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 Example  Example  Example Example  Example Example  Example  Example Example Example  Example  Example Example Example  Example Example  Example  Example Example Example</a:t>
            </a:r>
            <a:endParaRPr lang="en-AU" altLang="zh-CN" sz="19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9" name="矩形 1"/>
          <p:cNvSpPr/>
          <p:nvPr/>
        </p:nvSpPr>
        <p:spPr>
          <a:xfrm>
            <a:off x="10817225" y="24441150"/>
            <a:ext cx="7540625" cy="2554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Example  Example  Example Example Example  Example  Example Example Example  Example Example  Example  Example Example Example</a:t>
            </a:r>
            <a:endParaRPr lang="en-US" altLang="zh-C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60" name="矩形 2"/>
          <p:cNvSpPr/>
          <p:nvPr/>
        </p:nvSpPr>
        <p:spPr>
          <a:xfrm>
            <a:off x="10650538" y="12649200"/>
            <a:ext cx="74422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 Example  Example  Example Example  Example Example  Example</a:t>
            </a:r>
            <a:endParaRPr lang="en-US" altLang="zh-C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61" name="图片 1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25" y="21664613"/>
            <a:ext cx="9145588" cy="480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62" name="矩形 15"/>
          <p:cNvSpPr/>
          <p:nvPr/>
        </p:nvSpPr>
        <p:spPr>
          <a:xfrm>
            <a:off x="1573213" y="26995438"/>
            <a:ext cx="744061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 Example Example Example  Example Example  Example  Example Example Example</a:t>
            </a:r>
            <a:endParaRPr lang="en-US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2368</Words>
  <Application>WPS 演示</Application>
  <PresentationFormat/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等线</vt:lpstr>
      <vt:lpstr>Times New Roman</vt:lpstr>
      <vt:lpstr>黑体</vt:lpstr>
      <vt:lpstr>微软雅黑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张三岁</cp:lastModifiedBy>
  <cp:revision>36</cp:revision>
  <dcterms:created xsi:type="dcterms:W3CDTF">2012-09-14T09:49:00Z</dcterms:created>
  <dcterms:modified xsi:type="dcterms:W3CDTF">2021-03-17T02:52:34Z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AADEB4AE852746CB9A92B58C55B2F0EB</vt:lpwstr>
  </property>
  <property fmtid="{D5CDD505-2E9C-101B-9397-08002B2CF9AE}" pid="3" name="KSOProductBuildVer">
    <vt:lpwstr>2052-11.1.0.10356</vt:lpwstr>
  </property>
</Properties>
</file>