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6" y="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EEBF6-D40F-429F-93AE-EC4DC267AD51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ECA35-392A-4BF1-8E3A-8444363C59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29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ECA35-392A-4BF1-8E3A-8444363C59F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89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10989A-CCF0-4535-95FF-365862BE5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A1713B-2265-425F-87F4-7A74EA06B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C368BB-7B6F-4D97-822F-0210B605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A0B2-8054-498C-B445-B19BD7DF2A3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CED185-30D1-451D-957D-E516D00D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8D5702-A8B3-42E8-8721-3342FE94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700E-632A-475A-AF7E-2A7F2652E3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46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BF568-A39F-400A-84DB-62D664F8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E427BD-88A9-4180-801E-4987B3BF1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CDAB13-A5FE-4AC8-AA14-D997E895F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A0B2-8054-498C-B445-B19BD7DF2A3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7F2C9D-C4EC-44B4-A46E-F3062A028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0FF178-5254-4207-9EF1-46D6857E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700E-632A-475A-AF7E-2A7F2652E3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04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F47396-F2C5-46D2-91E4-18A48859D0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261597-FF27-44E4-9AE4-81A02BBE0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0807DC-FEE9-444A-9CA5-7DAAB4CE8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A0B2-8054-498C-B445-B19BD7DF2A3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FB28C6-B805-4873-BCB4-3921D201D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CC6460-5F54-4317-A769-4505BC9D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700E-632A-475A-AF7E-2A7F2652E3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6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CF30B4-64AD-44AA-8523-99627802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6CE03-1CDF-4765-B5AC-467FEEBE7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58E659-AE98-4338-BE57-F202C809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A0B2-8054-498C-B445-B19BD7DF2A3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A7EFC4-B803-4255-B516-D62B2A23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2FBDCD-083A-431E-9DFA-DFAE397E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700E-632A-475A-AF7E-2A7F2652E3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76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668E3B-E232-4957-B8E7-51B6F746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8226CC-8A22-43D9-B23C-7AD248D99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7EDC7E-2EFE-44B6-900A-AE2DCBD2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A0B2-8054-498C-B445-B19BD7DF2A3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520EE7-535B-410D-9D35-4C2860D3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D7F096-C9C6-40C6-96AC-19CAD779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700E-632A-475A-AF7E-2A7F2652E3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19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8D663D-4FE9-44EC-97AB-119427C1E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2AB779-B1C4-4E70-8E36-A7EC8C704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280146-88AF-41B7-A370-DCD995097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D77CB2-F8A5-4A6F-A7C0-907C62813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A0B2-8054-498C-B445-B19BD7DF2A3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589915-CF2E-4F07-8EE9-3D553D96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EE51FB-9CB3-4DB2-A30F-12F43B7E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700E-632A-475A-AF7E-2A7F2652E3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05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B74F54-F038-4181-97CB-F8CBE23A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AB8156-0A23-4444-903A-27C63FBB2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3B74CC1-B527-478B-9EE5-5BE530462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3E7BFE-A64E-4BDB-B15F-52F6FFDCB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90F5512-66E9-4ECE-8BEC-FECC613A9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1ABD5D-0A2B-4784-A00E-540F725A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A0B2-8054-498C-B445-B19BD7DF2A3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5D8E13-BF0F-45DC-A027-325E5237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C40A95B-4B41-4EB1-9EC9-287734C8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700E-632A-475A-AF7E-2A7F2652E3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34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52D69A-9A0A-44A4-8BD0-13D6DC5A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7ED8FDE-9A6E-4615-B69B-44766E7F3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A0B2-8054-498C-B445-B19BD7DF2A3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18D3FF-BF5F-4D96-B111-C9E2F019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897CE7D-84BE-4C2C-8690-326F9FF2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700E-632A-475A-AF7E-2A7F2652E3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72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1DF320B-1A9E-41F8-A20C-0506A3B21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A0B2-8054-498C-B445-B19BD7DF2A3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4443FE9-6C85-4004-97D8-D751DDB9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49A721-EA97-41C8-B492-8CEF5E9D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700E-632A-475A-AF7E-2A7F2652E3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27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57F1D3-1C80-45A6-BBBC-1C2AD336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2251FE-9C03-4DE7-A1B9-3F522E711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4982FC4-57CB-417A-8F1A-8DC619EE5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3024E4-27BA-41F8-9BF2-815FECEB6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A0B2-8054-498C-B445-B19BD7DF2A3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54B76-AA53-4C04-8324-B66D5AF8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E3BA6D-D504-4DA1-A456-BD152A8A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700E-632A-475A-AF7E-2A7F2652E3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14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040AD1-AB8A-4A63-AB09-38C452B0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C3D2995-322B-45A2-A2F1-0497CBEE9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5AFC42-B5E6-4376-BB1B-3F0FCE28E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6D615F-7C08-444E-81E7-E7AEB7013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A0B2-8054-498C-B445-B19BD7DF2A3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9CE7B-BF68-4571-A430-0CD74086B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03771B-533E-4ABC-B4F5-E153B084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700E-632A-475A-AF7E-2A7F2652E3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30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CFC14A-DF3F-407E-A157-43BD7DDA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86CBED-C545-4E0B-A81E-F4F73763A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787BAB-F36D-4805-A4C2-90944B204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6A0B2-8054-498C-B445-B19BD7DF2A3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8A597B-2904-4B14-BC68-5F1A7C36E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0DBD43-BF4E-4967-8ADA-B1CCC354F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700E-632A-475A-AF7E-2A7F2652E3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3E80D15-5161-443A-AA85-E5F9E42C3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3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BE50E4-A291-42BF-9A89-5EE87F6F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FB3473-BAC5-47B8-95DA-FEA73ED4B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841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</Words>
  <Application>Microsoft Office PowerPoint</Application>
  <PresentationFormat>宽屏</PresentationFormat>
  <Paragraphs>1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毛 剑宇</dc:creator>
  <cp:lastModifiedBy>毛 剑宇</cp:lastModifiedBy>
  <cp:revision>2</cp:revision>
  <dcterms:created xsi:type="dcterms:W3CDTF">2021-03-30T08:34:27Z</dcterms:created>
  <dcterms:modified xsi:type="dcterms:W3CDTF">2021-03-30T08:51:13Z</dcterms:modified>
</cp:coreProperties>
</file>