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56"/>
    <p:restoredTop sz="95728"/>
  </p:normalViewPr>
  <p:slideViewPr>
    <p:cSldViewPr snapToGrid="0" snapToObjects="1">
      <p:cViewPr varScale="1">
        <p:scale>
          <a:sx n="109" d="100"/>
          <a:sy n="109" d="100"/>
        </p:scale>
        <p:origin x="44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AE6A109-2056-D54F-BB86-0510232BA6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84CC7C67-2911-E34A-8AC6-452B3A2040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3532FF1-5CC5-AB40-A8F5-B7D5C5D84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3230A-E451-F544-95C7-D48C24A14B1E}" type="datetimeFigureOut">
              <a:rPr kumimoji="1" lang="zh-CN" altLang="en-US" smtClean="0"/>
              <a:t>2021/4/20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832103D-BF9D-DC4E-84DF-F2248B9A4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1B567E6-2869-1145-8144-6D16B099E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5CD6-75AF-EA4B-A5A1-7D75D9979C5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584256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203B960-96A9-A24D-B65D-E464754B7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80CBFA07-5FD3-F34B-9055-DDB2ECC54B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82FE265-85E7-0140-9602-1AF402DFE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3230A-E451-F544-95C7-D48C24A14B1E}" type="datetimeFigureOut">
              <a:rPr kumimoji="1" lang="zh-CN" altLang="en-US" smtClean="0"/>
              <a:t>2021/4/20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FA1418F-271B-0045-B326-199D41708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D0C430F-0E7B-D84A-B24D-76D485C62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5CD6-75AF-EA4B-A5A1-7D75D9979C5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28952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00E69A30-EF3B-8640-8ED9-2E9B18CEDF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3F6F6438-A652-574D-9409-E51BEEE377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AB58602-C6F8-C946-8E94-1F17CFB62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3230A-E451-F544-95C7-D48C24A14B1E}" type="datetimeFigureOut">
              <a:rPr kumimoji="1" lang="zh-CN" altLang="en-US" smtClean="0"/>
              <a:t>2021/4/20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418D1AD-CD7A-2F40-84B2-4E519CB50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B92EBDE-5264-444D-AA54-316DD2042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5CD6-75AF-EA4B-A5A1-7D75D9979C5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526727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C6D50B2-3717-0C48-8798-90DC8FC65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A15374D-D35F-C543-ABC1-961ABB06A3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CA1C0AF-6791-C14F-8844-1BFFB33DC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3230A-E451-F544-95C7-D48C24A14B1E}" type="datetimeFigureOut">
              <a:rPr kumimoji="1" lang="zh-CN" altLang="en-US" smtClean="0"/>
              <a:t>2021/4/20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336C9B6-0CEA-AC47-90C3-3B31865EF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417AF05-6A3C-524B-87E6-23656F2C9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5CD6-75AF-EA4B-A5A1-7D75D9979C5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482102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CEE41B6-E69A-ED44-B804-65FFA29806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6707062-9EA1-B54B-A65F-64A3E979D0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3154577-9103-C049-9DA2-3AC9F7BCB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3230A-E451-F544-95C7-D48C24A14B1E}" type="datetimeFigureOut">
              <a:rPr kumimoji="1" lang="zh-CN" altLang="en-US" smtClean="0"/>
              <a:t>2021/4/20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B194E1B-E592-174A-A704-F439E1294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BEB2A82-54EA-7A40-9200-E28F85F9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5CD6-75AF-EA4B-A5A1-7D75D9979C5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383370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9C8F8F0-6500-2F40-B74C-81EB7A074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84FE25B-EB5C-6D42-A5B2-75F110D26E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E038436B-57B1-7E4B-9A7E-466E70F683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ABFD012-AE63-8B49-8A0C-6909FBD46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3230A-E451-F544-95C7-D48C24A14B1E}" type="datetimeFigureOut">
              <a:rPr kumimoji="1" lang="zh-CN" altLang="en-US" smtClean="0"/>
              <a:t>2021/4/20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4FDF783-A6B7-3041-AE35-8C3E25046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1E280DF-ECBE-634F-B9F2-2FF5320D1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5CD6-75AF-EA4B-A5A1-7D75D9979C5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120998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3BEFA80-615E-974A-95A8-643017ABD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D186224-593C-1249-BB29-4F297630F8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8DF0EFA6-717D-6149-BC6A-DE3CF62CD7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3B9E1F3C-3ADD-1E47-9BEA-FE84D63A83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577F4930-94D6-1341-98B1-6A180BB7D3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23E20E7A-8FED-0E44-99B9-34A7C56A9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3230A-E451-F544-95C7-D48C24A14B1E}" type="datetimeFigureOut">
              <a:rPr kumimoji="1" lang="zh-CN" altLang="en-US" smtClean="0"/>
              <a:t>2021/4/20</a:t>
            </a:fld>
            <a:endParaRPr kumimoji="1"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7096FFEB-01F6-D24D-B263-721A42C47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4C4F1250-5D10-0B46-A873-32460DC44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5CD6-75AF-EA4B-A5A1-7D75D9979C5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562009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9F4B185-8718-C74F-8E31-C88F8BB6D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68446F52-D5CB-5B48-8469-D4E23BD72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3230A-E451-F544-95C7-D48C24A14B1E}" type="datetimeFigureOut">
              <a:rPr kumimoji="1" lang="zh-CN" altLang="en-US" smtClean="0"/>
              <a:t>2021/4/20</a:t>
            </a:fld>
            <a:endParaRPr kumimoji="1"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5B2C769-EE09-4946-B4EF-7F371CB89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E6C1B6D-B814-3046-8A4C-D624446D8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5CD6-75AF-EA4B-A5A1-7D75D9979C5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08816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B4B378C0-AB70-1B42-A85A-DB1C6B184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3230A-E451-F544-95C7-D48C24A14B1E}" type="datetimeFigureOut">
              <a:rPr kumimoji="1" lang="zh-CN" altLang="en-US" smtClean="0"/>
              <a:t>2021/4/20</a:t>
            </a:fld>
            <a:endParaRPr kumimoji="1"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67B170FF-E9FD-7447-98E7-BB04AB9C2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266491C-8562-0749-B052-53E4BD67A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5CD6-75AF-EA4B-A5A1-7D75D9979C5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08493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8347A5B-F3CB-0040-85BF-B082D31B29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1101423-43DF-CB44-9471-8D78236166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896FD818-F041-E348-978A-01D5AAB879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242AEB1-779C-6440-96D2-7FDEE6F99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3230A-E451-F544-95C7-D48C24A14B1E}" type="datetimeFigureOut">
              <a:rPr kumimoji="1" lang="zh-CN" altLang="en-US" smtClean="0"/>
              <a:t>2021/4/20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2D3E121-AE9F-F14F-BF99-3B288EDD9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5D77134-FD75-FD4D-A3B3-7E505CA48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5CD6-75AF-EA4B-A5A1-7D75D9979C5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94208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FB91544-12EF-C74C-8B36-586D0F3A6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C276F1A8-7807-694B-8B80-A27F662C26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19697E5D-7DEC-5043-8A9E-7A4143E6FD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5EE4B92-A89C-B44A-BD12-12489147F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3230A-E451-F544-95C7-D48C24A14B1E}" type="datetimeFigureOut">
              <a:rPr kumimoji="1" lang="zh-CN" altLang="en-US" smtClean="0"/>
              <a:t>2021/4/20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2F20834-6D40-F54C-B1F8-15A8B9BAF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AC9CFB7-4FDC-9B42-8D20-BABA2C0DE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5CD6-75AF-EA4B-A5A1-7D75D9979C5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81376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A7E0F715-C2C3-D745-9E25-5A74031B0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15E8333-3F57-C242-B969-C095D26C09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BDFEC60-3F9F-C747-B7FF-FBB96ABDF4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A3230A-E451-F544-95C7-D48C24A14B1E}" type="datetimeFigureOut">
              <a:rPr kumimoji="1" lang="zh-CN" altLang="en-US" smtClean="0"/>
              <a:t>2021/4/20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8E20276-1FAA-C942-8BD2-F4CD6E1900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AECD694-8F7F-4A40-A78E-826F558961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F05CD6-75AF-EA4B-A5A1-7D75D9979C5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240422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CAE16A67-47B5-F443-9C41-F7A022549431}"/>
              </a:ext>
            </a:extLst>
          </p:cNvPr>
          <p:cNvSpPr/>
          <p:nvPr/>
        </p:nvSpPr>
        <p:spPr>
          <a:xfrm>
            <a:off x="699920" y="5448575"/>
            <a:ext cx="2537237" cy="9379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zh-CN" sz="2400" b="1" dirty="0">
                <a:latin typeface="Arial" panose="020B06060202020A0204" pitchFamily="34" charset="0"/>
                <a:ea typeface="微软雅黑" panose="020B0502040204020203" pitchFamily="34" charset="-122"/>
                <a:cs typeface="Arial" panose="020B06060202020A0204" pitchFamily="34" charset="0"/>
              </a:rPr>
              <a:t>Name</a:t>
            </a:r>
          </a:p>
          <a:p>
            <a:pPr algn="ctr">
              <a:lnSpc>
                <a:spcPct val="120000"/>
              </a:lnSpc>
            </a:pPr>
            <a:r>
              <a:rPr lang="en-US" altLang="zh-CN" sz="2400" b="1" dirty="0">
                <a:latin typeface="Arial" panose="020B06060202020A0204" pitchFamily="34" charset="0"/>
                <a:ea typeface="微软雅黑" panose="020B0502040204020203" pitchFamily="34" charset="-122"/>
                <a:cs typeface="Arial" panose="020B06060202020A0204" pitchFamily="34" charset="0"/>
              </a:rPr>
              <a:t>Country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A5F1B794-BBD9-0140-AB16-CD10795392DD}"/>
              </a:ext>
            </a:extLst>
          </p:cNvPr>
          <p:cNvSpPr/>
          <p:nvPr/>
        </p:nvSpPr>
        <p:spPr>
          <a:xfrm>
            <a:off x="3374099" y="2562645"/>
            <a:ext cx="8464138" cy="34747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Bef>
                <a:spcPts val="600"/>
              </a:spcBef>
            </a:pPr>
            <a:r>
              <a:rPr lang="en-US" altLang="zh-CN" sz="2000" b="1" dirty="0">
                <a:latin typeface="Arial" panose="020B06060202020A0204" pitchFamily="34" charset="0"/>
                <a:ea typeface="微软雅黑" panose="020B0502040204020203" pitchFamily="34" charset="-122"/>
                <a:cs typeface="Arial" panose="020B06060202020A0204" pitchFamily="34" charset="0"/>
              </a:rPr>
              <a:t>Introduction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</a:pPr>
            <a:r>
              <a:rPr lang="en-US" altLang="zh-CN" sz="2000" dirty="0">
                <a:latin typeface="Arial" panose="020B06060202020A0204" pitchFamily="34" charset="0"/>
                <a:ea typeface="微软雅黑" panose="020B0502040204020203" pitchFamily="34" charset="-122"/>
                <a:cs typeface="Arial" panose="020B06060202020A0204" pitchFamily="34" charset="0"/>
              </a:rPr>
              <a:t>Please provide us with a brief introduction of yourself within </a:t>
            </a:r>
            <a:r>
              <a:rPr lang="en-US" altLang="zh-CN" sz="2000" b="1" dirty="0">
                <a:latin typeface="Arial" panose="020B06060202020A0204" pitchFamily="34" charset="0"/>
                <a:ea typeface="微软雅黑" panose="020B0502040204020203" pitchFamily="34" charset="-122"/>
                <a:cs typeface="Arial" panose="020B06060202020A0204" pitchFamily="34" charset="0"/>
              </a:rPr>
              <a:t>120</a:t>
            </a:r>
            <a:r>
              <a:rPr lang="en-US" altLang="zh-CN" sz="2000" dirty="0">
                <a:latin typeface="Arial" panose="020B06060202020A0204" pitchFamily="34" charset="0"/>
                <a:ea typeface="微软雅黑" panose="020B0502040204020203" pitchFamily="34" charset="-122"/>
                <a:cs typeface="Arial" panose="020B06060202020A0204" pitchFamily="34" charset="0"/>
              </a:rPr>
              <a:t> words</a:t>
            </a:r>
            <a:r>
              <a:rPr lang="zh-CN" altLang="en-US" sz="2000" dirty="0">
                <a:latin typeface="Arial" panose="020B06060202020A0204" pitchFamily="34" charset="0"/>
                <a:ea typeface="微软雅黑" panose="020B0502040204020203" pitchFamily="34" charset="-122"/>
                <a:cs typeface="Arial" panose="020B06060202020A0204" pitchFamily="34" charset="0"/>
              </a:rPr>
              <a:t> </a:t>
            </a:r>
            <a:r>
              <a:rPr lang="en-US" altLang="zh-CN" sz="2000" dirty="0">
                <a:latin typeface="Arial" panose="020B06060202020A0204" pitchFamily="34" charset="0"/>
                <a:ea typeface="微软雅黑" panose="020B0502040204020203" pitchFamily="34" charset="-122"/>
                <a:cs typeface="Arial" panose="020B06060202020A0204" pitchFamily="34" charset="0"/>
              </a:rPr>
              <a:t>in</a:t>
            </a:r>
            <a:r>
              <a:rPr lang="zh-CN" altLang="en-US" sz="2000" dirty="0">
                <a:latin typeface="Arial" panose="020B06060202020A0204" pitchFamily="34" charset="0"/>
                <a:ea typeface="微软雅黑" panose="020B0502040204020203" pitchFamily="34" charset="-122"/>
                <a:cs typeface="Arial" panose="020B06060202020A0204" pitchFamily="34" charset="0"/>
              </a:rPr>
              <a:t> </a:t>
            </a:r>
            <a:r>
              <a:rPr lang="en-US" altLang="zh-CN" sz="2000" dirty="0">
                <a:latin typeface="Arial" panose="020B06060202020A0204" pitchFamily="34" charset="0"/>
                <a:ea typeface="微软雅黑" panose="020B0502040204020203" pitchFamily="34" charset="-122"/>
                <a:cs typeface="Arial" panose="020B06060202020A0204" pitchFamily="34" charset="0"/>
              </a:rPr>
              <a:t>English.</a:t>
            </a:r>
          </a:p>
          <a:p>
            <a:pPr marL="342900" indent="-342900" algn="just">
              <a:lnSpc>
                <a:spcPct val="120000"/>
              </a:lnSpc>
              <a:spcBef>
                <a:spcPts val="600"/>
              </a:spcBef>
              <a:buAutoNum type="arabicPeriod"/>
            </a:pPr>
            <a:r>
              <a:rPr lang="en-US" altLang="zh-CN" sz="2000" dirty="0">
                <a:latin typeface="Arial" panose="020B06060202020A0204" pitchFamily="34" charset="0"/>
                <a:ea typeface="微软雅黑" panose="020B0502040204020203" pitchFamily="34" charset="-122"/>
                <a:cs typeface="Arial" panose="020B06060202020A0204" pitchFamily="34" charset="0"/>
              </a:rPr>
              <a:t>Introduction is limited to </a:t>
            </a:r>
            <a:r>
              <a:rPr lang="en-US" altLang="zh-CN" sz="2000" b="1" dirty="0">
                <a:latin typeface="Arial" panose="020B06060202020A0204" pitchFamily="34" charset="0"/>
                <a:ea typeface="微软雅黑" panose="020B0502040204020203" pitchFamily="34" charset="-122"/>
                <a:cs typeface="Arial" panose="020B06060202020A0204" pitchFamily="34" charset="0"/>
              </a:rPr>
              <a:t>ONE</a:t>
            </a:r>
            <a:r>
              <a:rPr lang="en-US" altLang="zh-CN" sz="2000" dirty="0">
                <a:latin typeface="Arial" panose="020B06060202020A0204" pitchFamily="34" charset="0"/>
                <a:ea typeface="微软雅黑" panose="020B0502040204020203" pitchFamily="34" charset="-122"/>
                <a:cs typeface="Arial" panose="020B06060202020A0204" pitchFamily="34" charset="0"/>
              </a:rPr>
              <a:t> page only.</a:t>
            </a:r>
          </a:p>
          <a:p>
            <a:pPr marL="342900" indent="-342900" algn="just">
              <a:lnSpc>
                <a:spcPct val="120000"/>
              </a:lnSpc>
              <a:spcBef>
                <a:spcPts val="600"/>
              </a:spcBef>
              <a:buAutoNum type="arabicPeriod"/>
            </a:pPr>
            <a:r>
              <a:rPr lang="en-US" altLang="zh-CN" sz="2000" dirty="0">
                <a:latin typeface="Arial" panose="020B06060202020A0204" pitchFamily="34" charset="0"/>
                <a:ea typeface="微软雅黑" panose="020B0502040204020203" pitchFamily="34" charset="-122"/>
                <a:cs typeface="Arial" panose="020B06060202020A0204" pitchFamily="34" charset="0"/>
              </a:rPr>
              <a:t>Please use font Arial for your name and content of introduction.</a:t>
            </a:r>
          </a:p>
          <a:p>
            <a:pPr marL="342900" indent="-342900" algn="just">
              <a:lnSpc>
                <a:spcPct val="120000"/>
              </a:lnSpc>
              <a:spcBef>
                <a:spcPts val="600"/>
              </a:spcBef>
              <a:buAutoNum type="arabicPeriod"/>
            </a:pPr>
            <a:r>
              <a:rPr lang="en-US" altLang="zh-CN" sz="2000" dirty="0">
                <a:latin typeface="Arial" panose="020B06060202020A0204" pitchFamily="34" charset="0"/>
                <a:ea typeface="微软雅黑" panose="020B0502040204020203" pitchFamily="34" charset="-122"/>
                <a:cs typeface="Arial" panose="020B06060202020A0204" pitchFamily="34" charset="0"/>
              </a:rPr>
              <a:t>Font Size for Name: 24pt</a:t>
            </a:r>
          </a:p>
          <a:p>
            <a:pPr marL="342900" indent="-342900" algn="just">
              <a:lnSpc>
                <a:spcPct val="120000"/>
              </a:lnSpc>
              <a:spcBef>
                <a:spcPts val="600"/>
              </a:spcBef>
              <a:buAutoNum type="arabicPeriod"/>
            </a:pPr>
            <a:r>
              <a:rPr lang="en-US" altLang="zh-CN" sz="2000" dirty="0">
                <a:latin typeface="Arial" panose="020B06060202020A0204" pitchFamily="34" charset="0"/>
                <a:ea typeface="微软雅黑" panose="020B0502040204020203" pitchFamily="34" charset="-122"/>
                <a:cs typeface="Arial" panose="020B06060202020A0204" pitchFamily="34" charset="0"/>
              </a:rPr>
              <a:t>Font Size for Introduction Content: 20pt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</a:pPr>
            <a:r>
              <a:rPr lang="en-US" altLang="zh-CN" sz="2000" dirty="0">
                <a:latin typeface="Arial" panose="020B06060202020A0204" pitchFamily="34" charset="0"/>
                <a:ea typeface="微软雅黑" panose="020B0502040204020203" pitchFamily="34" charset="-122"/>
                <a:cs typeface="Arial" panose="020B06060202020A0204" pitchFamily="34" charset="0"/>
              </a:rPr>
              <a:t>Note:</a:t>
            </a:r>
            <a:r>
              <a:rPr lang="zh-CN" altLang="en-US" sz="2000" dirty="0">
                <a:latin typeface="Arial" panose="020B06060202020A0204" pitchFamily="34" charset="0"/>
                <a:ea typeface="微软雅黑" panose="020B0502040204020203" pitchFamily="34" charset="-122"/>
                <a:cs typeface="Arial" panose="020B06060202020A0204" pitchFamily="34" charset="0"/>
              </a:rPr>
              <a:t> </a:t>
            </a:r>
            <a:r>
              <a:rPr lang="en-US" altLang="zh-CN" sz="2000" dirty="0">
                <a:latin typeface="Arial" panose="020B06060202020A0204" pitchFamily="34" charset="0"/>
                <a:ea typeface="微软雅黑" panose="020B0502040204020203" pitchFamily="34" charset="-122"/>
                <a:cs typeface="Arial" panose="020B06060202020A0204" pitchFamily="34" charset="0"/>
              </a:rPr>
              <a:t>The</a:t>
            </a:r>
            <a:r>
              <a:rPr lang="zh-CN" altLang="en-US" sz="2000" dirty="0">
                <a:latin typeface="Arial" panose="020B06060202020A0204" pitchFamily="34" charset="0"/>
                <a:ea typeface="微软雅黑" panose="020B0502040204020203" pitchFamily="34" charset="-122"/>
                <a:cs typeface="Arial" panose="020B06060202020A0204" pitchFamily="34" charset="0"/>
              </a:rPr>
              <a:t> </a:t>
            </a:r>
            <a:r>
              <a:rPr lang="en-US" altLang="zh-CN" sz="2000" dirty="0">
                <a:latin typeface="Arial" panose="020B06060202020A0204" pitchFamily="34" charset="0"/>
                <a:ea typeface="微软雅黑" panose="020B0502040204020203" pitchFamily="34" charset="-122"/>
                <a:cs typeface="Arial" panose="020B06060202020A0204" pitchFamily="34" charset="0"/>
              </a:rPr>
              <a:t>font size may be adjusted accordingly.</a:t>
            </a:r>
          </a:p>
        </p:txBody>
      </p:sp>
      <p:pic>
        <p:nvPicPr>
          <p:cNvPr id="7" name="图片 6" descr="图片包含 游戏机&#10;&#10;描述已自动生成">
            <a:extLst>
              <a:ext uri="{FF2B5EF4-FFF2-40B4-BE49-F238E27FC236}">
                <a16:creationId xmlns:a16="http://schemas.microsoft.com/office/drawing/2014/main" id="{3E647443-EEFE-5B46-8382-D6903FCA961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148"/>
          <a:stretch>
            <a:fillRect/>
          </a:stretch>
        </p:blipFill>
        <p:spPr>
          <a:xfrm>
            <a:off x="836862" y="2562645"/>
            <a:ext cx="2263352" cy="2847133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A3A820E1-7D4D-D54F-88B8-2CF1B89E05EB}"/>
              </a:ext>
            </a:extLst>
          </p:cNvPr>
          <p:cNvSpPr/>
          <p:nvPr/>
        </p:nvSpPr>
        <p:spPr>
          <a:xfrm>
            <a:off x="699919" y="4245014"/>
            <a:ext cx="2537237" cy="494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zh-CN" sz="2400" b="1" dirty="0">
                <a:latin typeface="Arial" panose="020B06060202020A0204" pitchFamily="34" charset="0"/>
                <a:ea typeface="微软雅黑" panose="020B0502040204020203" pitchFamily="34" charset="-122"/>
                <a:cs typeface="Arial" panose="020B06060202020A0204" pitchFamily="34" charset="0"/>
              </a:rPr>
              <a:t>Photo Here</a:t>
            </a:r>
          </a:p>
        </p:txBody>
      </p:sp>
    </p:spTree>
    <p:extLst>
      <p:ext uri="{BB962C8B-B14F-4D97-AF65-F5344CB8AC3E}">
        <p14:creationId xmlns:p14="http://schemas.microsoft.com/office/powerpoint/2010/main" val="33916938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63</Words>
  <Application>Microsoft Macintosh PowerPoint</Application>
  <PresentationFormat>宽屏</PresentationFormat>
  <Paragraphs>10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等线</vt:lpstr>
      <vt:lpstr>等线 Light</vt:lpstr>
      <vt:lpstr>Arial</vt:lpstr>
      <vt:lpstr>Office 主题​​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Li Lazy</dc:creator>
  <cp:lastModifiedBy>Li Lazy</cp:lastModifiedBy>
  <cp:revision>2</cp:revision>
  <dcterms:created xsi:type="dcterms:W3CDTF">2021-04-20T10:50:55Z</dcterms:created>
  <dcterms:modified xsi:type="dcterms:W3CDTF">2021-04-20T11:03:15Z</dcterms:modified>
</cp:coreProperties>
</file>