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728"/>
  </p:normalViewPr>
  <p:slideViewPr>
    <p:cSldViewPr snapToGrid="0" snapToObjects="1">
      <p:cViewPr varScale="1">
        <p:scale>
          <a:sx n="109" d="100"/>
          <a:sy n="10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6A109-2056-D54F-BB86-0510232BA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4CC7C67-2911-E34A-8AC6-452B3A204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532FF1-5CC5-AB40-A8F5-B7D5C5D8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32103D-BF9D-DC4E-84DF-F2248B9A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567E6-2869-1145-8144-6D16B099E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425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03B960-96A9-A24D-B65D-E464754B7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0CBFA07-5FD3-F34B-9055-DDB2ECC54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2FE265-85E7-0140-9602-1AF402DF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A1418F-271B-0045-B326-199D4170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0C430F-0E7B-D84A-B24D-76D485C6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95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0E69A30-EF3B-8640-8ED9-2E9B18CED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F6F6438-A652-574D-9409-E51BEEE37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B58602-C6F8-C946-8E94-1F17CFB62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18D1AD-CD7A-2F40-84B2-4E519CB50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92EBDE-5264-444D-AA54-316DD204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672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6D50B2-3717-0C48-8798-90DC8FC6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15374D-D35F-C543-ABC1-961ABB06A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A1C0AF-6791-C14F-8844-1BFFB33D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6C9B6-0CEA-AC47-90C3-3B31865E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17AF05-6A3C-524B-87E6-23656F2C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8210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EE41B6-E69A-ED44-B804-65FFA298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707062-9EA1-B54B-A65F-64A3E979D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154577-9103-C049-9DA2-3AC9F7BC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194E1B-E592-174A-A704-F439E129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EB2A82-54EA-7A40-9200-E28F85F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337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C8F8F0-6500-2F40-B74C-81EB7A074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4FE25B-EB5C-6D42-A5B2-75F110D26E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38436B-57B1-7E4B-9A7E-466E70F68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BFD012-AE63-8B49-8A0C-6909FBD4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FDF783-A6B7-3041-AE35-8C3E2504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E280DF-ECBE-634F-B9F2-2FF5320D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2099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BEFA80-615E-974A-95A8-643017AB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186224-593C-1249-BB29-4F297630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F0EFA6-717D-6149-BC6A-DE3CF62CD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B9E1F3C-3ADD-1E47-9BEA-FE84D63A8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77F4930-94D6-1341-98B1-6A180BB7D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E20E7A-8FED-0E44-99B9-34A7C56A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096FFEB-01F6-D24D-B263-721A42C4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C4F1250-5D10-0B46-A873-32460DC4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200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F4B185-8718-C74F-8E31-C88F8BB6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8446F52-D5CB-5B48-8469-D4E23BD7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5B2C769-EE09-4946-B4EF-7F371CB8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6C1B6D-B814-3046-8A4C-D624446D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881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4B378C0-AB70-1B42-A85A-DB1C6B18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B170FF-E9FD-7447-98E7-BB04AB9C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266491C-8562-0749-B052-53E4BD67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849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347A5B-F3CB-0040-85BF-B082D31B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101423-43DF-CB44-9471-8D782361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96FD818-F041-E348-978A-01D5AAB87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42AEB1-779C-6440-96D2-7FDEE6F99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D3E121-AE9F-F14F-BF99-3B288EDD9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D77134-FD75-FD4D-A3B3-7E505CA48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42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B91544-12EF-C74C-8B36-586D0F3A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276F1A8-7807-694B-8B80-A27F662C2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9697E5D-7DEC-5043-8A9E-7A4143E6F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EE4B92-A89C-B44A-BD12-12489147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F20834-6D40-F54C-B1F8-15A8B9BAF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C9CFB7-4FDC-9B42-8D20-BABA2C0D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137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7E0F715-C2C3-D745-9E25-5A74031B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5E8333-3F57-C242-B969-C095D26C0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DFEC60-3F9F-C747-B7FF-FBB96ABDF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3230A-E451-F544-95C7-D48C24A14B1E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E20276-1FAA-C942-8BD2-F4CD6E190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ECD694-8F7F-4A40-A78E-826F5589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5CD6-75AF-EA4B-A5A1-7D75D9979C5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042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AE16A67-47B5-F443-9C41-F7A022549431}"/>
              </a:ext>
            </a:extLst>
          </p:cNvPr>
          <p:cNvSpPr/>
          <p:nvPr/>
        </p:nvSpPr>
        <p:spPr>
          <a:xfrm>
            <a:off x="699920" y="5448575"/>
            <a:ext cx="2537237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Name</a:t>
            </a:r>
          </a:p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Country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5F1B794-BBD9-0140-AB16-CD10795392DD}"/>
              </a:ext>
            </a:extLst>
          </p:cNvPr>
          <p:cNvSpPr/>
          <p:nvPr/>
        </p:nvSpPr>
        <p:spPr>
          <a:xfrm>
            <a:off x="3374099" y="2562645"/>
            <a:ext cx="8464138" cy="347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Introduction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Please provide us with a brief introduction of yourself within </a:t>
            </a: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120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words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English.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Introduction is limited to </a:t>
            </a: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ONE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page only.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Please use font Arial for your name and content of introduction.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for Name: 24pt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for Introduction Content: 20pt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Note: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The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may be adjusted accordingly.</a:t>
            </a:r>
          </a:p>
        </p:txBody>
      </p:sp>
      <p:pic>
        <p:nvPicPr>
          <p:cNvPr id="7" name="图片 6" descr="图片包含 游戏机&#10;&#10;描述已自动生成">
            <a:extLst>
              <a:ext uri="{FF2B5EF4-FFF2-40B4-BE49-F238E27FC236}">
                <a16:creationId xmlns:a16="http://schemas.microsoft.com/office/drawing/2014/main" id="{3E647443-EEFE-5B46-8382-D6903FCA96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8"/>
          <a:stretch>
            <a:fillRect/>
          </a:stretch>
        </p:blipFill>
        <p:spPr>
          <a:xfrm>
            <a:off x="836862" y="2562645"/>
            <a:ext cx="2263352" cy="2847133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3A820E1-7D4D-D54F-88B8-2CF1B89E05EB}"/>
              </a:ext>
            </a:extLst>
          </p:cNvPr>
          <p:cNvSpPr/>
          <p:nvPr/>
        </p:nvSpPr>
        <p:spPr>
          <a:xfrm>
            <a:off x="699919" y="4245014"/>
            <a:ext cx="2537237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339169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</Words>
  <Application>Microsoft Macintosh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Lazy</dc:creator>
  <cp:lastModifiedBy>Li Lazy</cp:lastModifiedBy>
  <cp:revision>2</cp:revision>
  <dcterms:created xsi:type="dcterms:W3CDTF">2021-04-20T10:50:55Z</dcterms:created>
  <dcterms:modified xsi:type="dcterms:W3CDTF">2021-04-20T11:03:15Z</dcterms:modified>
</cp:coreProperties>
</file>