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10" r:id="rId2"/>
    <p:sldId id="411" r:id="rId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4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1C499E"/>
    <a:srgbClr val="005960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>
        <p:scale>
          <a:sx n="75" d="100"/>
          <a:sy n="75" d="100"/>
        </p:scale>
        <p:origin x="1110" y="318"/>
      </p:cViewPr>
      <p:guideLst>
        <p:guide orient="horz" pos="2164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2.xml"/><Relationship Id="rId4" Type="http://schemas.openxmlformats.org/officeDocument/2006/relationships/tags" Target="../tags/tag6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9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2021/4/27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2021/4/27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2021/4/27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2021/4/27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2021/4/27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2021/4/27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2021/4/27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2021/4/27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2021/4/27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2021/4/27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2021/4/27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2021/4/27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4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/>
          <p:cNvSpPr txBox="1"/>
          <p:nvPr/>
        </p:nvSpPr>
        <p:spPr>
          <a:xfrm>
            <a:off x="3642360" y="2998619"/>
            <a:ext cx="490728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bg1"/>
                </a:solidFill>
              </a:rPr>
              <a:t>标题内容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8C4E00AB-F0FE-4BEC-BD4B-F20E3BBFA637}"/>
              </a:ext>
            </a:extLst>
          </p:cNvPr>
          <p:cNvGrpSpPr/>
          <p:nvPr/>
        </p:nvGrpSpPr>
        <p:grpSpPr>
          <a:xfrm>
            <a:off x="1310710" y="337997"/>
            <a:ext cx="9570580" cy="1693110"/>
            <a:chOff x="664845" y="337997"/>
            <a:chExt cx="9570580" cy="1693110"/>
          </a:xfrm>
        </p:grpSpPr>
        <p:pic>
          <p:nvPicPr>
            <p:cNvPr id="3" name="图片 2" descr="E:\陆\2021-6\2021-6-3白内障及屈光手术\JPG\第21届白内障及屈光手术0421-03.png第21届白内障及屈光手术0421-03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664845" y="344805"/>
              <a:ext cx="2393840" cy="5070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" name="图片 3" descr="E:\陆\2021-6\2021-6-3白内障及屈光手术\JPG\第21届白内障及屈光手术0421-08-05.png第21届白内障及屈光手术0421-08-05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3642360" y="337997"/>
              <a:ext cx="6116692" cy="89323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" name="图片 4" descr="E:\陆\2021-6\2021-6-3白内障及屈光手术\JPG\第21届白内障及屈光手术0421-08-06.png第21届白内障及屈光手术0421-08-06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3649345" y="1618357"/>
              <a:ext cx="6586080" cy="412750"/>
            </a:xfrm>
            <a:prstGeom prst="rect">
              <a:avLst/>
            </a:prstGeom>
          </p:spPr>
        </p:pic>
        <p:pic>
          <p:nvPicPr>
            <p:cNvPr id="2" name="图片 1" descr="第21届白内障及屈光手术0421-08-0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64845" y="1086987"/>
              <a:ext cx="2394397" cy="89323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cxnSp>
          <p:nvCxnSpPr>
            <p:cNvPr id="7" name="直接连接符 6"/>
            <p:cNvCxnSpPr>
              <a:cxnSpLocks/>
            </p:cNvCxnSpPr>
            <p:nvPr/>
          </p:nvCxnSpPr>
          <p:spPr>
            <a:xfrm>
              <a:off x="3671130" y="1415155"/>
              <a:ext cx="6087922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图片 8" descr="E:\陆\2021-6\2021-6-3白内障及屈光手术\JPG\第21届白内障及屈光手术0421-08-07.png第21届白内障及屈光手术0421-08-07">
            <a:extLst>
              <a:ext uri="{FF2B5EF4-FFF2-40B4-BE49-F238E27FC236}">
                <a16:creationId xmlns:a16="http://schemas.microsoft.com/office/drawing/2014/main" id="{26DFD425-CECD-4BF7-B28B-12BF165F57B2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4902822" y="6188173"/>
            <a:ext cx="2564778" cy="24809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bg2">
                <a:lumMod val="9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E:\陆\2021-6\2021-6-3白内障及屈光手术\JPG\第21届白内障及屈光手术0421-03.png第21届白内障及屈光手术0421-0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487535" y="224790"/>
            <a:ext cx="2263140" cy="479425"/>
          </a:xfrm>
          <a:prstGeom prst="rect">
            <a:avLst/>
          </a:prstGeom>
          <a:effectLst/>
        </p:spPr>
      </p:pic>
      <p:pic>
        <p:nvPicPr>
          <p:cNvPr id="2" name="图片 1" descr="第21届白内障及屈光手术0421-08-04-0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70" y="224790"/>
            <a:ext cx="1273810" cy="47498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</Words>
  <Application>Microsoft Office PowerPoint</Application>
  <PresentationFormat>宽屏</PresentationFormat>
  <Paragraphs>1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5" baseType="lpstr">
      <vt:lpstr>Arial</vt:lpstr>
      <vt:lpstr>Wingdings</vt:lpstr>
      <vt:lpstr>Office 主题​​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x1c</cp:lastModifiedBy>
  <cp:revision>183</cp:revision>
  <dcterms:created xsi:type="dcterms:W3CDTF">2019-06-19T02:08:00Z</dcterms:created>
  <dcterms:modified xsi:type="dcterms:W3CDTF">2021-04-27T09:02:26Z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D64A1F0A98F945FE85EE383BE23D6209</vt:lpwstr>
  </property>
</Properties>
</file>