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第十三届吉林省心脏病介入沙龙-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第十三届吉林省心脏病介入沙龙-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1631950" y="4005263"/>
            <a:ext cx="9144000" cy="10731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专家线上参会手册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8525" y="3074988"/>
            <a:ext cx="531495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祝您参会顺利，谢谢！</a:t>
            </a:r>
          </a:p>
        </p:txBody>
      </p:sp>
    </p:spTree>
    <p:extLst>
      <p:ext uri="{BB962C8B-B14F-4D97-AF65-F5344CB8AC3E}">
        <p14:creationId xmlns:p14="http://schemas.microsoft.com/office/powerpoint/2010/main" val="338533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 flipH="1">
            <a:off x="913130" y="3227705"/>
            <a:ext cx="329565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协调人：</a:t>
            </a:r>
            <a:r>
              <a:rPr lang="en-US" altLang="zh-CN" sz="1800" b="1" dirty="0"/>
              <a:t/>
            </a:r>
            <a:br>
              <a:rPr lang="en-US" altLang="zh-CN" sz="1800" b="1" dirty="0"/>
            </a:br>
            <a:r>
              <a:rPr lang="en-US" altLang="zh-CN" sz="1800" b="1" dirty="0"/>
              <a:t/>
            </a:r>
            <a:br>
              <a:rPr lang="en-US" altLang="zh-CN" sz="1800" b="1" dirty="0"/>
            </a:br>
            <a:r>
              <a:rPr lang="zh-CN" altLang="en-US" sz="1800" b="1" dirty="0" smtClean="0"/>
              <a:t>范绪林  </a:t>
            </a:r>
            <a:r>
              <a:rPr lang="en-US" altLang="zh-CN" sz="1800" b="1" dirty="0" smtClean="0"/>
              <a:t>186 2428 7249</a:t>
            </a:r>
            <a:endParaRPr lang="en-US" altLang="zh-CN" sz="1800" b="1" dirty="0"/>
          </a:p>
        </p:txBody>
      </p:sp>
      <p:sp>
        <p:nvSpPr>
          <p:cNvPr id="3" name="文本框 1"/>
          <p:cNvSpPr txBox="1"/>
          <p:nvPr/>
        </p:nvSpPr>
        <p:spPr>
          <a:xfrm>
            <a:off x="277813" y="965200"/>
            <a:ext cx="79660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注：正式日程“会议号”会以邮件或短信的方式发送给参会老师，请注意查看。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738563" y="2498725"/>
            <a:ext cx="0" cy="31559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93845" y="2164080"/>
            <a:ext cx="8324215" cy="1260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 b="1" dirty="0" smtClean="0"/>
              <a:t>【</a:t>
            </a:r>
            <a:r>
              <a:rPr lang="zh-CN" altLang="en-US" sz="2800" b="1" dirty="0" smtClean="0"/>
              <a:t>第十三届吉林心脏病介入沙龙</a:t>
            </a:r>
            <a:r>
              <a:rPr lang="en-US" altLang="zh-CN" sz="2800" b="1" dirty="0" smtClean="0"/>
              <a:t>】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n-US" altLang="zh-CN" sz="2400" b="1" dirty="0"/>
              <a:t>      </a:t>
            </a:r>
            <a:r>
              <a:rPr lang="zh-CN" altLang="en-US" sz="2400" b="1" dirty="0"/>
              <a:t>会议号</a:t>
            </a:r>
            <a:r>
              <a:rPr lang="zh-CN" altLang="en-US" sz="2400" b="1" dirty="0" smtClean="0"/>
              <a:t>：</a:t>
            </a:r>
            <a:r>
              <a:rPr lang="en-US" altLang="zh-CN" sz="2400" b="1" dirty="0"/>
              <a:t>992 2744 </a:t>
            </a:r>
            <a:r>
              <a:rPr lang="en-US" altLang="zh-CN" sz="2400" b="1" dirty="0" smtClean="0"/>
              <a:t>1574   </a:t>
            </a:r>
            <a:r>
              <a:rPr lang="zh-CN" altLang="en-US" sz="2400" b="1" dirty="0" smtClean="0"/>
              <a:t>密码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123456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4408488" y="3948113"/>
            <a:ext cx="67516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测试时间：</a:t>
            </a:r>
            <a:r>
              <a:rPr lang="en-US" altLang="zh-CN" sz="1800" b="1" dirty="0" smtClean="0"/>
              <a:t>2021</a:t>
            </a:r>
            <a:r>
              <a:rPr lang="zh-CN" altLang="en-US" sz="1800" b="1" dirty="0" smtClean="0"/>
              <a:t>年</a:t>
            </a:r>
            <a:r>
              <a:rPr lang="en-US" altLang="zh-CN" sz="1800" b="1" dirty="0"/>
              <a:t>5</a:t>
            </a:r>
            <a:r>
              <a:rPr lang="zh-CN" altLang="en-US" sz="1800" b="1" dirty="0" smtClean="0"/>
              <a:t>月</a:t>
            </a:r>
            <a:r>
              <a:rPr lang="en-US" altLang="zh-CN" sz="1800" b="1" dirty="0" smtClean="0"/>
              <a:t>12</a:t>
            </a:r>
            <a:r>
              <a:rPr lang="zh-CN" altLang="en-US" sz="1800" b="1" dirty="0" smtClean="0"/>
              <a:t>日</a:t>
            </a:r>
            <a:r>
              <a:rPr lang="en-US" altLang="zh-CN" sz="1800" b="1" dirty="0" smtClean="0"/>
              <a:t>-5</a:t>
            </a:r>
            <a:r>
              <a:rPr lang="zh-CN" altLang="en-US" sz="1800" b="1" dirty="0" smtClean="0"/>
              <a:t>月</a:t>
            </a:r>
            <a:r>
              <a:rPr lang="en-US" altLang="zh-CN" sz="1800" b="1" dirty="0" smtClean="0"/>
              <a:t>14</a:t>
            </a:r>
            <a:r>
              <a:rPr lang="zh-CN" altLang="en-US" sz="1800" b="1" dirty="0" smtClean="0"/>
              <a:t>日      </a:t>
            </a:r>
            <a:r>
              <a:rPr lang="en-US" altLang="zh-CN" sz="1800" b="1" dirty="0" smtClean="0"/>
              <a:t>9:00—18:00</a:t>
            </a:r>
            <a:endParaRPr lang="en-US" altLang="zh-CN" sz="1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4408488" y="4705547"/>
            <a:ext cx="39712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技术支持：于  洋   </a:t>
            </a:r>
            <a:r>
              <a:rPr lang="en-US" altLang="zh-CN" sz="1800" b="1" dirty="0"/>
              <a:t>185 1032  7059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/>
              <a:t>                      </a:t>
            </a:r>
            <a:endParaRPr lang="zh-CN" altLang="en-US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90713" y="1531938"/>
            <a:ext cx="8064500" cy="23098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说明：线上会议参加主要通过视频会议软件（</a:t>
            </a:r>
            <a:r>
              <a:rPr lang="en-US" altLang="zh-CN" sz="1800" dirty="0"/>
              <a:t>ZOOM</a:t>
            </a:r>
            <a:r>
              <a:rPr lang="zh-CN" altLang="en-US" sz="1800" dirty="0"/>
              <a:t>平台）来进行互动沟通。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   </a:t>
            </a:r>
            <a:r>
              <a:rPr lang="zh-CN" altLang="en-US" sz="1800" dirty="0"/>
              <a:t>需要具备电脑（</a:t>
            </a:r>
            <a:r>
              <a:rPr lang="en-US" altLang="zh-CN" sz="1800" dirty="0"/>
              <a:t>PC</a:t>
            </a:r>
            <a:r>
              <a:rPr lang="zh-CN" altLang="en-US" sz="1800" dirty="0"/>
              <a:t>）及网络条件。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    </a:t>
            </a:r>
            <a:r>
              <a:rPr lang="zh-CN" altLang="en-US" sz="1800" dirty="0"/>
              <a:t>电脑：最低配置（</a:t>
            </a:r>
            <a:r>
              <a:rPr lang="en-US" altLang="zh-CN" sz="1800" dirty="0"/>
              <a:t>i3</a:t>
            </a:r>
            <a:r>
              <a:rPr lang="zh-CN" altLang="en-US" sz="1800" dirty="0"/>
              <a:t>处理器、</a:t>
            </a:r>
            <a:r>
              <a:rPr lang="en-US" altLang="zh-CN" sz="1800" dirty="0"/>
              <a:t>4G</a:t>
            </a:r>
            <a:r>
              <a:rPr lang="zh-CN" altLang="en-US" sz="1800" dirty="0"/>
              <a:t>内存）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		</a:t>
            </a:r>
            <a:r>
              <a:rPr lang="zh-CN" altLang="en-US" sz="1800" dirty="0"/>
              <a:t>具备摄像头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		</a:t>
            </a:r>
            <a:r>
              <a:rPr lang="zh-CN" altLang="en-US" sz="1800" dirty="0"/>
              <a:t>具备麦克风、扬声器</a:t>
            </a: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dirty="0"/>
              <a:t>	    </a:t>
            </a:r>
            <a:r>
              <a:rPr lang="zh-CN" altLang="en-US" sz="1800" dirty="0"/>
              <a:t>网络：</a:t>
            </a:r>
            <a:r>
              <a:rPr lang="en-US" altLang="zh-CN" sz="1800" dirty="0"/>
              <a:t>10Mbps </a:t>
            </a:r>
            <a:r>
              <a:rPr lang="zh-CN" altLang="en-US" sz="1800" dirty="0"/>
              <a:t>或 稳定的</a:t>
            </a:r>
            <a:r>
              <a:rPr lang="en-US" altLang="zh-CN" sz="1800" dirty="0"/>
              <a:t>4G</a:t>
            </a:r>
            <a:r>
              <a:rPr lang="zh-CN" altLang="en-US" sz="1800" dirty="0"/>
              <a:t>网络</a:t>
            </a:r>
            <a:r>
              <a:rPr lang="en-US" altLang="zh-CN" sz="1800" dirty="0"/>
              <a:t>	   </a:t>
            </a:r>
          </a:p>
        </p:txBody>
      </p:sp>
      <p:sp>
        <p:nvSpPr>
          <p:cNvPr id="3" name="圆角矩形 5">
            <a:hlinkClick r:id="rId2"/>
          </p:cNvPr>
          <p:cNvSpPr/>
          <p:nvPr/>
        </p:nvSpPr>
        <p:spPr>
          <a:xfrm>
            <a:off x="2119313" y="4764088"/>
            <a:ext cx="2765425" cy="4445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软件下载地址</a:t>
            </a:r>
          </a:p>
        </p:txBody>
      </p:sp>
      <p:sp>
        <p:nvSpPr>
          <p:cNvPr id="4" name="矩形 3"/>
          <p:cNvSpPr/>
          <p:nvPr/>
        </p:nvSpPr>
        <p:spPr>
          <a:xfrm>
            <a:off x="5561013" y="4764088"/>
            <a:ext cx="29924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/>
              <a:t>https://zoom.us/download</a:t>
            </a:r>
            <a:endParaRPr lang="zh-CN" altLang="en-US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45" y="2185806"/>
            <a:ext cx="8033999" cy="38789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3" name="文本框 1"/>
          <p:cNvSpPr txBox="1"/>
          <p:nvPr/>
        </p:nvSpPr>
        <p:spPr>
          <a:xfrm>
            <a:off x="2220913" y="1223963"/>
            <a:ext cx="529748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第一步：在浏览器中输入下载地址，下载软件包。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59950" y="3956050"/>
            <a:ext cx="20447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/>
              <a:t>下载后点击安装即可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6713" y="1260158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第二步：加入会议。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875" y="2333625"/>
            <a:ext cx="356552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99" y="2837523"/>
            <a:ext cx="882272" cy="831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648" y="1874838"/>
            <a:ext cx="3810000" cy="3714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折角形 22"/>
          <p:cNvSpPr/>
          <p:nvPr/>
        </p:nvSpPr>
        <p:spPr>
          <a:xfrm>
            <a:off x="6380163" y="335598"/>
            <a:ext cx="2038350" cy="106045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会议号：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Seesion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对应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个会议号，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每个会议号就是一个虚拟的会议室。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818688" y="1052513"/>
            <a:ext cx="461962" cy="785812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会议号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10475913" y="1060450"/>
            <a:ext cx="461962" cy="784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用户明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9459913" y="1838325"/>
            <a:ext cx="590550" cy="1085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9897110" y="1838008"/>
            <a:ext cx="742950" cy="1608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8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1725" y="1081088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第三步：音视频设置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493713" y="3232150"/>
            <a:ext cx="31273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/>
              <a:t>完成本操作步骤后，点评互动专家可以同其他专家进行音视频互动沟通。</a:t>
            </a: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529" y="1081088"/>
            <a:ext cx="6240462" cy="41544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9493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5" y="1655445"/>
            <a:ext cx="4443413" cy="307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38" y="1539875"/>
            <a:ext cx="5127625" cy="330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13" y="4846638"/>
            <a:ext cx="1781175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101725" y="1081088"/>
            <a:ext cx="2509020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 smtClean="0"/>
              <a:t>第四步：虚拟背景设置</a:t>
            </a:r>
            <a:endParaRPr lang="zh-CN" altLang="en-US" sz="1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670425" y="5221288"/>
            <a:ext cx="75215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Calibri" charset="0"/>
              </a:rPr>
              <a:t>点击“停止视频”旁边“∧” 标志，点击“选择一个虚拟背景”，确定一个虚拟背景或添加虚拟背景。</a:t>
            </a:r>
          </a:p>
        </p:txBody>
      </p:sp>
    </p:spTree>
    <p:extLst>
      <p:ext uri="{BB962C8B-B14F-4D97-AF65-F5344CB8AC3E}">
        <p14:creationId xmlns:p14="http://schemas.microsoft.com/office/powerpoint/2010/main" val="418876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9685" y="808673"/>
            <a:ext cx="9771063" cy="563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charset="0"/>
              </a:rPr>
              <a:t>1.</a:t>
            </a:r>
            <a:r>
              <a:rPr lang="zh-CN" altLang="en-US" dirty="0">
                <a:latin typeface="Calibri" charset="0"/>
              </a:rPr>
              <a:t>设备要求：使用笔记本电脑</a:t>
            </a:r>
            <a:r>
              <a:rPr lang="en-US" altLang="zh-CN" dirty="0">
                <a:latin typeface="Calibri" charset="0"/>
              </a:rPr>
              <a:t>/</a:t>
            </a:r>
            <a:r>
              <a:rPr lang="zh-CN" altLang="en-US" dirty="0">
                <a:latin typeface="Calibri" charset="0"/>
              </a:rPr>
              <a:t>台式机电脑上线，确保摄像头、扬声器、麦克风功能完好。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      </a:t>
            </a:r>
            <a:r>
              <a:rPr lang="zh-CN" altLang="en-US" dirty="0">
                <a:latin typeface="Calibri" charset="0"/>
              </a:rPr>
              <a:t>进入会议前请务必关闭杀毒软件，防止拦截音视频正常启动。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2.</a:t>
            </a:r>
            <a:r>
              <a:rPr lang="zh-CN" altLang="en-US" dirty="0">
                <a:latin typeface="Calibri" charset="0"/>
              </a:rPr>
              <a:t>网络要求：网络独享稳定</a:t>
            </a:r>
            <a:r>
              <a:rPr lang="en-US" altLang="zh-CN" dirty="0">
                <a:latin typeface="Calibri" charset="0"/>
              </a:rPr>
              <a:t>10M</a:t>
            </a:r>
            <a:r>
              <a:rPr lang="zh-CN" altLang="en-US" dirty="0">
                <a:latin typeface="Calibri" charset="0"/>
              </a:rPr>
              <a:t>或以上</a:t>
            </a:r>
            <a:r>
              <a:rPr lang="en-US" altLang="zh-CN" dirty="0">
                <a:latin typeface="Calibri" charset="0"/>
              </a:rPr>
              <a:t>(</a:t>
            </a:r>
            <a:r>
              <a:rPr lang="zh-CN" altLang="en-US" dirty="0">
                <a:latin typeface="Calibri" charset="0"/>
              </a:rPr>
              <a:t>网络质量差会直接影响会议效果</a:t>
            </a:r>
            <a:r>
              <a:rPr lang="en-US" altLang="zh-CN" dirty="0">
                <a:latin typeface="Calibri" charset="0"/>
              </a:rPr>
              <a:t>)</a:t>
            </a:r>
            <a:r>
              <a:rPr lang="zh-CN" altLang="en-US" dirty="0">
                <a:latin typeface="Calibri" charset="0"/>
              </a:rPr>
              <a:t>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3.</a:t>
            </a:r>
            <a:r>
              <a:rPr lang="zh-CN" altLang="en-US" dirty="0">
                <a:latin typeface="Calibri" charset="0"/>
              </a:rPr>
              <a:t>画面及音频要求：专家头像在视频画面要居中，人像占画面比例</a:t>
            </a:r>
            <a:r>
              <a:rPr lang="en-US" altLang="zh-CN" dirty="0">
                <a:latin typeface="Calibri" charset="0"/>
              </a:rPr>
              <a:t>50%</a:t>
            </a:r>
            <a:r>
              <a:rPr lang="zh-CN" altLang="en-US" dirty="0">
                <a:latin typeface="Calibri" charset="0"/>
              </a:rPr>
              <a:t>以上。不要距离电脑过近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或过远，讲话时请打开麦克风，注意房间光线、位置、专家服装等。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		</a:t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注：会议开始后，请专家不要关闭摄像头，特殊情况例外。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4.</a:t>
            </a:r>
            <a:r>
              <a:rPr lang="zh-CN" altLang="en-US" dirty="0">
                <a:latin typeface="Calibri" charset="0"/>
              </a:rPr>
              <a:t>讲者注意事项：</a:t>
            </a:r>
            <a:r>
              <a:rPr lang="en-US" altLang="zh-CN" dirty="0">
                <a:latin typeface="Calibri" charset="0"/>
              </a:rPr>
              <a:t>A.</a:t>
            </a:r>
            <a:r>
              <a:rPr lang="zh-CN" altLang="en-US" dirty="0">
                <a:latin typeface="Calibri" charset="0"/>
              </a:rPr>
              <a:t>讲课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画面比例</a:t>
            </a:r>
            <a:r>
              <a:rPr lang="en-US" altLang="zh-CN" dirty="0">
                <a:latin typeface="Calibri" charset="0"/>
              </a:rPr>
              <a:t>4:3</a:t>
            </a:r>
            <a:r>
              <a:rPr lang="zh-CN" altLang="en-US" dirty="0">
                <a:latin typeface="Calibri" charset="0"/>
              </a:rPr>
              <a:t>或</a:t>
            </a:r>
            <a:r>
              <a:rPr lang="en-US" altLang="zh-CN" dirty="0">
                <a:latin typeface="Calibri" charset="0"/>
              </a:rPr>
              <a:t>16:9</a:t>
            </a:r>
            <a:r>
              <a:rPr lang="zh-CN" altLang="en-US" dirty="0">
                <a:latin typeface="Calibri" charset="0"/>
              </a:rPr>
              <a:t>最为合适。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   	              B.</a:t>
            </a:r>
            <a:r>
              <a:rPr lang="zh-CN" altLang="en-US" dirty="0">
                <a:latin typeface="Calibri" charset="0"/>
              </a:rPr>
              <a:t>页面中如人像遮挡了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，本地可将摄像头栏任意拖动至无碍位置。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  	              C.</a:t>
            </a:r>
            <a:r>
              <a:rPr lang="zh-CN" altLang="en-US" dirty="0">
                <a:latin typeface="Calibri" charset="0"/>
              </a:rPr>
              <a:t>幻灯片讲完，请及时退出“共享屏幕”。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              D.</a:t>
            </a:r>
            <a:r>
              <a:rPr lang="zh-CN" altLang="en-US" dirty="0">
                <a:latin typeface="Calibri" charset="0"/>
              </a:rPr>
              <a:t>提前提供讲课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备份，以防会议中出现播放异常情况。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5.</a:t>
            </a:r>
            <a:r>
              <a:rPr lang="zh-CN" altLang="en-US" dirty="0">
                <a:latin typeface="Calibri" charset="0"/>
              </a:rPr>
              <a:t>测试场地：尽量在正式参加会议的场地测试。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6.</a:t>
            </a:r>
            <a:r>
              <a:rPr lang="zh-CN" altLang="en-US" dirty="0">
                <a:latin typeface="Calibri" charset="0"/>
              </a:rPr>
              <a:t>测试内容：音视频沟通、网络、讲课操作流程展示。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endParaRPr lang="zh-CN" altLang="en-US" dirty="0">
              <a:latin typeface="Calibr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9725" y="1196975"/>
            <a:ext cx="544513" cy="4400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charset="0"/>
              </a:rPr>
              <a:t>线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上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参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会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专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家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注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意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事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156518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9688" y="1720850"/>
            <a:ext cx="10772775" cy="3416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charset="0"/>
              </a:rPr>
              <a:t>7.</a:t>
            </a:r>
            <a:r>
              <a:rPr lang="zh-CN" altLang="en-US" dirty="0">
                <a:latin typeface="Calibri" charset="0"/>
              </a:rPr>
              <a:t>会议当天注意事项：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a.</a:t>
            </a:r>
            <a:r>
              <a:rPr lang="zh-CN" altLang="en-US" dirty="0">
                <a:latin typeface="Calibri" charset="0"/>
              </a:rPr>
              <a:t>会前</a:t>
            </a:r>
            <a:r>
              <a:rPr lang="en-US" altLang="zh-CN" dirty="0">
                <a:latin typeface="Calibri" charset="0"/>
              </a:rPr>
              <a:t>20—40</a:t>
            </a:r>
            <a:r>
              <a:rPr lang="zh-CN" altLang="en-US" dirty="0">
                <a:latin typeface="Calibri" charset="0"/>
              </a:rPr>
              <a:t>分钟进入会议室，做好会前测试。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b.</a:t>
            </a:r>
            <a:r>
              <a:rPr lang="zh-CN" altLang="en-US" dirty="0">
                <a:latin typeface="Calibri" charset="0"/>
              </a:rPr>
              <a:t>不发言时请关闭麦克风，电脑上请关闭微信，避免造成声音干扰。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c.</a:t>
            </a:r>
            <a:r>
              <a:rPr lang="zh-CN" altLang="en-US" dirty="0">
                <a:latin typeface="Calibri" charset="0"/>
              </a:rPr>
              <a:t>会议中不要遮挡摄像头，保持摄像头开启。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d.</a:t>
            </a:r>
            <a:r>
              <a:rPr lang="zh-CN" altLang="en-US" dirty="0">
                <a:latin typeface="Calibri" charset="0"/>
              </a:rPr>
              <a:t>请务必关注讲课时间，不要超时。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8.</a:t>
            </a:r>
            <a:r>
              <a:rPr lang="zh-CN" altLang="en-US" dirty="0">
                <a:latin typeface="Calibri" charset="0"/>
              </a:rPr>
              <a:t>意外情况处理：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a.</a:t>
            </a:r>
            <a:r>
              <a:rPr lang="zh-CN" altLang="en-US" dirty="0">
                <a:latin typeface="Calibri" charset="0"/>
              </a:rPr>
              <a:t>讲者中途掉线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网络恢复可自动进入会议室，如果时间超过</a:t>
            </a:r>
            <a:r>
              <a:rPr lang="en-US" altLang="zh-CN" dirty="0">
                <a:latin typeface="Calibri" charset="0"/>
              </a:rPr>
              <a:t>10</a:t>
            </a:r>
            <a:r>
              <a:rPr lang="zh-CN" altLang="en-US" dirty="0">
                <a:latin typeface="Calibri" charset="0"/>
              </a:rPr>
              <a:t>秒，后台将切换至主持人端，由主持人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串场衔接，等待专家上线。如果时间超过</a:t>
            </a:r>
            <a:r>
              <a:rPr lang="en-US" altLang="zh-CN" dirty="0">
                <a:latin typeface="Calibri" charset="0"/>
              </a:rPr>
              <a:t>1</a:t>
            </a:r>
            <a:r>
              <a:rPr lang="zh-CN" altLang="en-US" dirty="0">
                <a:latin typeface="Calibri" charset="0"/>
              </a:rPr>
              <a:t>分钟，主持人可以引导进入下一环节。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</a:t>
            </a:r>
            <a:endParaRPr lang="zh-CN" altLang="en-US" dirty="0">
              <a:latin typeface="Calibr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9725" y="1318260"/>
            <a:ext cx="544513" cy="4402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charset="0"/>
              </a:rPr>
              <a:t>线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上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参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会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专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家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注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意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事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项</a:t>
            </a:r>
          </a:p>
        </p:txBody>
      </p:sp>
    </p:spTree>
    <p:extLst>
      <p:ext uri="{BB962C8B-B14F-4D97-AF65-F5344CB8AC3E}">
        <p14:creationId xmlns:p14="http://schemas.microsoft.com/office/powerpoint/2010/main" val="2938861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226</Words>
  <Application>Microsoft Office PowerPoint</Application>
  <PresentationFormat>宽屏</PresentationFormat>
  <Paragraphs>66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华文中宋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医加 -yy·</cp:lastModifiedBy>
  <cp:revision>13</cp:revision>
  <dcterms:created xsi:type="dcterms:W3CDTF">2021-05-10T07:24:31Z</dcterms:created>
  <dcterms:modified xsi:type="dcterms:W3CDTF">2021-05-10T07:34:29Z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2052-3.5.0.5510</vt:lpwstr>
  </property>
</Properties>
</file>