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第十三届吉林省心脏病介入沙龙-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第十三届吉林省心脏病介入沙龙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方正书宋_GBK</vt:lpstr>
      <vt:lpstr>Wingdings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4</cp:revision>
  <dcterms:created xsi:type="dcterms:W3CDTF">2021-05-10T07:24:31Z</dcterms:created>
  <dcterms:modified xsi:type="dcterms:W3CDTF">2021-05-10T07:24:31Z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2052-3.5.0.5510</vt:lpwstr>
  </property>
</Properties>
</file>