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.：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4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58400" cy="754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5" baseType="lpstr">
      <vt:lpstr>Arial</vt:lpstr>
      <vt:lpstr>方正书宋_GBK</vt:lpstr>
      <vt:lpstr>Wingdings</vt:lpstr>
      <vt:lpstr>宋体</vt:lpstr>
      <vt:lpstr>Arial Unicode MS</vt:lpstr>
      <vt:lpstr>Calibri Light</vt:lpstr>
      <vt:lpstr>Helvetica Neue</vt:lpstr>
      <vt:lpstr>汉仪书宋二KW</vt:lpstr>
      <vt:lpstr>Calibri</vt:lpstr>
      <vt:lpstr>微软雅黑</vt:lpstr>
      <vt:lpstr>汉仪旗黑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apple</cp:lastModifiedBy>
  <cp:revision>1</cp:revision>
  <dcterms:created xsi:type="dcterms:W3CDTF">2021-05-11T01:36:27Z</dcterms:created>
  <dcterms:modified xsi:type="dcterms:W3CDTF">2021-05-11T01:36:27Z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2052-3.5.0.5510</vt:lpwstr>
  </property>
</Properties>
</file>