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CFE"/>
    <a:srgbClr val="009193"/>
    <a:srgbClr val="FFDA9F"/>
    <a:srgbClr val="73FEFF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8"/>
    <p:restoredTop sz="94769"/>
  </p:normalViewPr>
  <p:slideViewPr>
    <p:cSldViewPr snapToGrid="0" snapToObjects="1">
      <p:cViewPr varScale="1">
        <p:scale>
          <a:sx n="63" d="100"/>
          <a:sy n="63" d="100"/>
        </p:scale>
        <p:origin x="13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5FF90-8DA2-1344-87D6-1D8ED2634942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9E84C-A5BB-144E-AB05-DF03A051150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4524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8279-E6B2-344B-8646-DCA1864F533E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AD24B-1144-7146-8F82-63CF48B0398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0022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BBA-6CBB-1A49-8A4C-EB2F6E10923F}" type="datetimeFigureOut">
              <a:rPr kumimoji="1" lang="zh-CN" altLang="en-US" smtClean="0"/>
              <a:t>2021/5/19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085-CA75-A041-B6E3-D306F73FB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矩形 6"/>
          <p:cNvSpPr/>
          <p:nvPr userDrawn="1"/>
        </p:nvSpPr>
        <p:spPr>
          <a:xfrm>
            <a:off x="0" y="1"/>
            <a:ext cx="9144000" cy="71269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350" dirty="0"/>
          </a:p>
        </p:txBody>
      </p:sp>
      <p:sp>
        <p:nvSpPr>
          <p:cNvPr id="8" name="文本框 7"/>
          <p:cNvSpPr txBox="1"/>
          <p:nvPr userDrawn="1"/>
        </p:nvSpPr>
        <p:spPr>
          <a:xfrm>
            <a:off x="242046" y="125515"/>
            <a:ext cx="16439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100" b="1" i="0" dirty="0">
                <a:solidFill>
                  <a:srgbClr val="FFFF00"/>
                </a:solidFill>
                <a:latin typeface="PingFang SC Medium" charset="-122"/>
                <a:ea typeface="PingFang SC Medium" charset="-122"/>
                <a:cs typeface="PingFang SC Medium" charset="-122"/>
              </a:rPr>
              <a:t>CSCP</a:t>
            </a:r>
            <a:r>
              <a:rPr kumimoji="1" lang="zh-CN" altLang="en-US" sz="2100" b="1" i="0" dirty="0">
                <a:solidFill>
                  <a:srgbClr val="FFFF00"/>
                </a:solidFill>
                <a:latin typeface="PingFang SC Medium" charset="-122"/>
                <a:ea typeface="PingFang SC Medium" charset="-122"/>
                <a:cs typeface="PingFang SC Medium" charset="-122"/>
              </a:rPr>
              <a:t> </a:t>
            </a:r>
            <a:r>
              <a:rPr kumimoji="1" lang="en-US" altLang="zh-CN" sz="2100" b="1" i="0" dirty="0">
                <a:solidFill>
                  <a:srgbClr val="FFFF00"/>
                </a:solidFill>
                <a:latin typeface="PingFang SC Medium" charset="-122"/>
                <a:ea typeface="PingFang SC Medium" charset="-122"/>
                <a:cs typeface="PingFang SC Medium" charset="-122"/>
              </a:rPr>
              <a:t>2021</a:t>
            </a:r>
            <a:endParaRPr kumimoji="1" lang="zh-CN" altLang="en-US" sz="2100" b="1" i="0" dirty="0">
              <a:solidFill>
                <a:srgbClr val="FFFF00"/>
              </a:solidFill>
              <a:latin typeface="PingFang SC Medium" charset="-122"/>
              <a:ea typeface="PingFang SC Medium" charset="-122"/>
              <a:cs typeface="PingFang SC Medium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0" y="6696635"/>
            <a:ext cx="9144000" cy="16136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350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C87DB210-6FBF-400D-90F4-9BFDAC479AD1}"/>
              </a:ext>
            </a:extLst>
          </p:cNvPr>
          <p:cNvSpPr/>
          <p:nvPr/>
        </p:nvSpPr>
        <p:spPr>
          <a:xfrm>
            <a:off x="2589357" y="937663"/>
            <a:ext cx="5926845" cy="5029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6" name="矩形 5"/>
          <p:cNvSpPr/>
          <p:nvPr/>
        </p:nvSpPr>
        <p:spPr>
          <a:xfrm>
            <a:off x="801704" y="4181886"/>
            <a:ext cx="891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姓 名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7A5500B-3C70-4A57-977C-15CBEE4FD7DD}"/>
              </a:ext>
            </a:extLst>
          </p:cNvPr>
          <p:cNvSpPr/>
          <p:nvPr/>
        </p:nvSpPr>
        <p:spPr>
          <a:xfrm>
            <a:off x="182881" y="4739666"/>
            <a:ext cx="2153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医院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9565EA40-B2BE-4820-B1BE-F721D4B2E409}"/>
              </a:ext>
            </a:extLst>
          </p:cNvPr>
          <p:cNvSpPr txBox="1"/>
          <p:nvPr/>
        </p:nvSpPr>
        <p:spPr>
          <a:xfrm>
            <a:off x="447041" y="1168400"/>
            <a:ext cx="18897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/>
              <a:t>照片</a:t>
            </a:r>
          </a:p>
        </p:txBody>
      </p:sp>
    </p:spTree>
    <p:extLst>
      <p:ext uri="{BB962C8B-B14F-4D97-AF65-F5344CB8AC3E}">
        <p14:creationId xmlns:p14="http://schemas.microsoft.com/office/powerpoint/2010/main" val="22467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5056</TotalTime>
  <Words>7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PingFang SC Medium</vt:lpstr>
      <vt:lpstr>DengXian</vt:lpstr>
      <vt:lpstr>微软雅黑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会议场地  郑州国际会展中心 郑州国际会议中心</dc:title>
  <dc:creator>Microsoft Office User</dc:creator>
  <cp:lastModifiedBy>孟 菁</cp:lastModifiedBy>
  <cp:revision>178</cp:revision>
  <dcterms:created xsi:type="dcterms:W3CDTF">2021-02-23T02:59:39Z</dcterms:created>
  <dcterms:modified xsi:type="dcterms:W3CDTF">2021-05-19T07:47:21Z</dcterms:modified>
</cp:coreProperties>
</file>