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14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8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84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7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6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64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4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76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17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0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2CF8-63A0-4757-8B05-3F1A8253B910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1D51-DC00-4002-A39B-9638FDAEF1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3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1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9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61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主题​​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6</cp:revision>
  <dcterms:created xsi:type="dcterms:W3CDTF">2021-01-12T03:06:17Z</dcterms:created>
  <dcterms:modified xsi:type="dcterms:W3CDTF">2021-06-04T06:29:16Z</dcterms:modified>
</cp:coreProperties>
</file>