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31EA-25C4-4CF5-BFFD-4B78C97149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7251-527A-48E3-887B-86E56325AF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毛 剑宇</dc:creator>
  <cp:lastModifiedBy>J.Y\毛剑宇</cp:lastModifiedBy>
  <cp:revision>5</cp:revision>
  <dcterms:created xsi:type="dcterms:W3CDTF">2021-03-30T08:20:00Z</dcterms:created>
  <dcterms:modified xsi:type="dcterms:W3CDTF">2021-06-17T07:26:43Z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A3BF47C571D64C3FB1FB7C48B4CBB1BC</vt:lpwstr>
  </property>
  <property fmtid="{D5CDD505-2E9C-101B-9397-08002B2CF9AE}" pid="3" name="KSOProductBuildVer">
    <vt:lpwstr>2052-11.1.0.10577</vt:lpwstr>
  </property>
</Properties>
</file>