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5FEB6-97D2-471E-9F2B-9AEDC2D01B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6012-AADA-411C-93C8-0330AAEF3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905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月2-4日-主k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方正书宋_GBK</vt:lpstr>
      <vt:lpstr>Wingdings</vt:lpstr>
      <vt:lpstr>微软雅黑</vt:lpstr>
      <vt:lpstr>汉仪旗黑</vt:lpstr>
      <vt:lpstr>宋体</vt:lpstr>
      <vt:lpstr>Arial Unicode MS</vt:lpstr>
      <vt:lpstr>等线</vt:lpstr>
      <vt:lpstr>汉仪中等线KW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居 惠娟</dc:creator>
  <cp:lastModifiedBy>apple</cp:lastModifiedBy>
  <cp:revision>25</cp:revision>
  <dcterms:created xsi:type="dcterms:W3CDTF">2021-06-23T07:28:11Z</dcterms:created>
  <dcterms:modified xsi:type="dcterms:W3CDTF">2021-06-23T07:28:11Z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