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月2-4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584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方正书宋_GBK</vt:lpstr>
      <vt:lpstr>Wingdings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2</cp:revision>
  <dcterms:created xsi:type="dcterms:W3CDTF">2021-06-23T07:30:06Z</dcterms:created>
  <dcterms:modified xsi:type="dcterms:W3CDTF">2021-06-23T07:30:06Z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