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8722975" cy="33282255"/>
  <p:notesSz cx="6858000" cy="9144000"/>
  <p:defaultTextStyle>
    <a:defPPr>
      <a:defRPr lang="zh-CN"/>
    </a:defPPr>
    <a:lvl1pPr marL="0" lvl="0" indent="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1484630" lvl="1" indent="-73025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2968625" lvl="2" indent="-146050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4454525" lvl="3" indent="-219202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5939155" lvl="4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lvl="5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lvl="6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lvl="7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lvl="8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35" d="100"/>
          <a:sy n="35" d="100"/>
        </p:scale>
        <p:origin x="750" y="24"/>
      </p:cViewPr>
      <p:guideLst>
        <p:guide orient="horz" pos="10483"/>
        <p:guide pos="5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60" y="1333138"/>
            <a:ext cx="16850884" cy="5546476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fld id="{39290601-6852-4A39-B23D-CEA821227081}" type="datetime1">
              <a:rPr kumimoji="0" lang="zh-CN" altLang="en-US" sz="53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704020202020204" pitchFamily="34" charset="0"/>
                <a:ea typeface="宋体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704020202020204" pitchFamily="34" charset="0"/>
              <a:ea typeface="宋体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zh-CN" sz="53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704020202020204" pitchFamily="34" charset="0"/>
              <a:ea typeface="宋体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har char="•"/>
            </a:pPr>
            <a:fld id="{9A0DB2DC-4C9A-4742-B13C-FB6460FD3503}" type="slidenum">
              <a:rPr lang="zh-CN" altLang="en-US" dirty="0">
                <a:latin typeface="Arial" panose="020B0704020202020204" pitchFamily="34" charset="0"/>
              </a:rPr>
            </a:fld>
            <a:endParaRPr lang="zh-CN" altLang="en-US" dirty="0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vert="horz" wrap="square" lIns="297134" tIns="148567" rIns="297134" bIns="148567" numCol="1" rtlCol="0" anchor="t" anchorCtr="0" compatLnSpc="1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10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936625" y="7767638"/>
            <a:ext cx="16849725" cy="2196306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3" cy="1773238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/>
          <a:lstStyle>
            <a:lvl1pPr algn="r" defTabSz="2969895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pic>
        <p:nvPicPr>
          <p:cNvPr id="1031" name="Picture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38" y="0"/>
            <a:ext cx="18715037" cy="332295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830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620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hyperlink" Target="mailto:***@***.**.**)&#8212;&#8212;Times" TargetMode="External"/><Relationship Id="rId3" Type="http://schemas.openxmlformats.org/officeDocument/2006/relationships/hyperlink" Target="mailto:ABC@.XXX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9105" y="4443095"/>
            <a:ext cx="15363190" cy="30333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19---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8723609" cy="3821430"/>
          </a:xfrm>
          <a:prstGeom prst="rect">
            <a:avLst/>
          </a:prstGeom>
        </p:spPr>
      </p:pic>
      <p:sp>
        <p:nvSpPr>
          <p:cNvPr id="3079" name="Rectangle 13"/>
          <p:cNvSpPr/>
          <p:nvPr/>
        </p:nvSpPr>
        <p:spPr>
          <a:xfrm>
            <a:off x="2322830" y="6101398"/>
            <a:ext cx="13533120" cy="1198245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algn="ctr"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(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单位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</a:rPr>
              <a:t>Affiliation information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,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E-mail: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第一作者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3"/>
              </a:rPr>
              <a:t>ABC@.XXX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. XX.XX)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–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*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3"/>
              </a:rPr>
              <a:t>ABC@.XXX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. XX.XX)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字号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36，微软雅黑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36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 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</p:txBody>
      </p:sp>
      <p:sp>
        <p:nvSpPr>
          <p:cNvPr id="3090" name="Rectangle 8"/>
          <p:cNvSpPr/>
          <p:nvPr/>
        </p:nvSpPr>
        <p:spPr>
          <a:xfrm>
            <a:off x="2756853" y="4543108"/>
            <a:ext cx="13308013" cy="836613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405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黑体" pitchFamily="49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题目 </a:t>
            </a:r>
            <a:r>
              <a:rPr kumimoji="0" lang="en-US" altLang="zh-CN" sz="405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黑体" pitchFamily="49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Title</a:t>
            </a:r>
            <a:endParaRPr kumimoji="0" lang="en-US" altLang="zh-CN" sz="405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黑体" pitchFamily="49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074" name="Rectangle 11"/>
          <p:cNvSpPr/>
          <p:nvPr/>
        </p:nvSpPr>
        <p:spPr>
          <a:xfrm>
            <a:off x="2151063" y="5317173"/>
            <a:ext cx="14420850" cy="784225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372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Arial" panose="020B0704020202020204" pitchFamily="34" charset="0"/>
              </a:rPr>
              <a:t>作者 </a:t>
            </a:r>
            <a:r>
              <a:rPr kumimoji="0" lang="en-US" altLang="zh-CN" sz="372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Arial" panose="020B0704020202020204" pitchFamily="34" charset="0"/>
              </a:rPr>
              <a:t>Authors</a:t>
            </a:r>
            <a:r>
              <a:rPr kumimoji="0" lang="zh-CN" altLang="en-US" sz="372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Arial" panose="020B0704020202020204" pitchFamily="34" charset="0"/>
              </a:rPr>
              <a:t>，通讯作者标记 *</a:t>
            </a:r>
            <a:endParaRPr kumimoji="0" lang="zh-CN" altLang="en-US" sz="372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Arial" panose="020B0704020202020204" pitchFamily="34" charset="0"/>
            </a:endParaRPr>
          </a:p>
        </p:txBody>
      </p:sp>
      <p:sp>
        <p:nvSpPr>
          <p:cNvPr id="3094" name="Rectangle 14"/>
          <p:cNvSpPr>
            <a:spLocks noChangeAspect="1"/>
          </p:cNvSpPr>
          <p:nvPr/>
        </p:nvSpPr>
        <p:spPr>
          <a:xfrm>
            <a:off x="818515" y="8365490"/>
            <a:ext cx="16980535" cy="1045210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/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背景， 目的，方法   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Content……………………………………………………………………………………………………………………………………………..--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8  </a:t>
            </a:r>
            <a:r>
              <a:rPr lang="en-US" altLang="en-US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微软雅黑 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38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</p:txBody>
      </p:sp>
      <p:sp>
        <p:nvSpPr>
          <p:cNvPr id="3081" name="Rectangle 27"/>
          <p:cNvSpPr/>
          <p:nvPr/>
        </p:nvSpPr>
        <p:spPr>
          <a:xfrm>
            <a:off x="1224280" y="10226675"/>
            <a:ext cx="8796338" cy="6630988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>
            <a:spAutoFit/>
          </a:bodyPr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结果和讨论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sym typeface="Times New Roman" panose="02020703060505090304" pitchFamily="18" charset="0"/>
              </a:rPr>
              <a:t>Content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sym typeface="Times New Roman" panose="02020703060505090304" pitchFamily="18" charset="0"/>
              </a:rPr>
              <a:t>--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703060505090304" pitchFamily="18" charset="0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703060505090304" pitchFamily="18" charset="0"/>
                <a:sym typeface="Times New Roman" panose="02020703060505090304" pitchFamily="18" charset="0"/>
              </a:rPr>
              <a:t>3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703060505090304" pitchFamily="18" charset="0"/>
                <a:sym typeface="Times New Roman" panose="02020703060505090304" pitchFamily="18" charset="0"/>
              </a:rPr>
              <a:t>8 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4" name="Rectangle 32"/>
          <p:cNvSpPr/>
          <p:nvPr/>
        </p:nvSpPr>
        <p:spPr>
          <a:xfrm>
            <a:off x="10020935" y="10299383"/>
            <a:ext cx="8148955" cy="1165225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表 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1.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Table 1 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0374948" y="12065318"/>
            <a:ext cx="7794625" cy="48926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703060505090304" pitchFamily="18" charset="0"/>
              <a:ea typeface="宋体" charset="-122"/>
              <a:cs typeface="Times New Roman" panose="02020703060505090304" pitchFamily="18" charset="0"/>
            </a:endParaRPr>
          </a:p>
        </p:txBody>
      </p:sp>
      <p:sp>
        <p:nvSpPr>
          <p:cNvPr id="5" name="TextBox 2"/>
          <p:cNvSpPr/>
          <p:nvPr/>
        </p:nvSpPr>
        <p:spPr>
          <a:xfrm>
            <a:off x="11458258" y="13726478"/>
            <a:ext cx="5627688" cy="9509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5575" b="0" i="0" u="none" strike="noStrike" kern="1200" cap="none" spc="0" normalizeH="0" baseline="0" noProof="1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anose="02020703060505090304" pitchFamily="18" charset="0"/>
                <a:ea typeface="华文彩云" pitchFamily="2" charset="-122"/>
                <a:cs typeface="Times New Roman" panose="02020703060505090304" pitchFamily="18" charset="0"/>
              </a:rPr>
              <a:t>Fig 1/Table 1</a:t>
            </a:r>
            <a:endParaRPr kumimoji="0" lang="zh-CN" altLang="en-US" sz="5575" b="0" i="0" u="none" strike="noStrike" kern="1200" cap="none" spc="0" normalizeH="0" baseline="0" noProof="1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Times New Roman" panose="02020703060505090304" pitchFamily="18" charset="0"/>
              <a:ea typeface="华文彩云" pitchFamily="2" charset="-122"/>
              <a:cs typeface="Times New Roman" panose="02020703060505090304" pitchFamily="18" charset="0"/>
            </a:endParaRPr>
          </a:p>
        </p:txBody>
      </p:sp>
      <p:sp>
        <p:nvSpPr>
          <p:cNvPr id="4" name="Rectangle 32"/>
          <p:cNvSpPr/>
          <p:nvPr/>
        </p:nvSpPr>
        <p:spPr>
          <a:xfrm>
            <a:off x="11072495" y="16938943"/>
            <a:ext cx="6400800" cy="1130300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图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1.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Fig 1 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6" name="Rectangle 32"/>
          <p:cNvSpPr/>
          <p:nvPr/>
        </p:nvSpPr>
        <p:spPr>
          <a:xfrm>
            <a:off x="920750" y="17538065"/>
            <a:ext cx="9701213" cy="1130300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表 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2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Table 2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1969453" y="18766155"/>
            <a:ext cx="7794625" cy="48926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703060505090304" pitchFamily="18" charset="0"/>
              <a:ea typeface="宋体" charset="-122"/>
              <a:cs typeface="Times New Roman" panose="02020703060505090304" pitchFamily="18" charset="0"/>
            </a:endParaRPr>
          </a:p>
        </p:txBody>
      </p:sp>
      <p:sp>
        <p:nvSpPr>
          <p:cNvPr id="3086" name="TextBox 18"/>
          <p:cNvSpPr/>
          <p:nvPr/>
        </p:nvSpPr>
        <p:spPr>
          <a:xfrm>
            <a:off x="3707448" y="20405090"/>
            <a:ext cx="4335463" cy="9493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5575" b="0" i="0" u="none" strike="noStrike" kern="1200" cap="none" spc="0" normalizeH="0" baseline="0" noProof="1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anose="02020703060505090304" pitchFamily="18" charset="0"/>
                <a:ea typeface="华文彩云" pitchFamily="2" charset="-122"/>
                <a:cs typeface="Times New Roman" panose="02020703060505090304" pitchFamily="18" charset="0"/>
                <a:sym typeface="Arial" panose="020B0704020202020204" pitchFamily="34" charset="0"/>
              </a:rPr>
              <a:t>Fig 2/Table 2</a:t>
            </a:r>
            <a:endParaRPr kumimoji="0" lang="zh-CN" altLang="en-US" sz="5575" b="0" i="0" u="none" strike="noStrike" kern="1200" cap="none" spc="0" normalizeH="0" baseline="0" noProof="1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Times New Roman" panose="02020703060505090304" pitchFamily="18" charset="0"/>
              <a:ea typeface="华文彩云" pitchFamily="2" charset="-122"/>
              <a:cs typeface="Times New Roman" panose="02020703060505090304" pitchFamily="18" charset="0"/>
              <a:sym typeface="Arial" panose="020B0704020202020204" pitchFamily="34" charset="0"/>
            </a:endParaRPr>
          </a:p>
        </p:txBody>
      </p:sp>
      <p:sp>
        <p:nvSpPr>
          <p:cNvPr id="3088" name="Rectangle 27"/>
          <p:cNvSpPr/>
          <p:nvPr/>
        </p:nvSpPr>
        <p:spPr>
          <a:xfrm>
            <a:off x="10251440" y="19023330"/>
            <a:ext cx="7795260" cy="4937760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>
            <a:spAutoFit/>
          </a:bodyPr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楷体_GB2312" pitchFamily="49" charset="-122"/>
                <a:sym typeface="Times New Roman" panose="02020703060505090304" pitchFamily="18" charset="0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Content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--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3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8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6" name="Rectangle 33"/>
          <p:cNvSpPr/>
          <p:nvPr/>
        </p:nvSpPr>
        <p:spPr>
          <a:xfrm>
            <a:off x="1336675" y="24086185"/>
            <a:ext cx="9285288" cy="1052513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图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2.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Fig 2 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093" name="Rectangle 27"/>
          <p:cNvSpPr/>
          <p:nvPr/>
        </p:nvSpPr>
        <p:spPr>
          <a:xfrm>
            <a:off x="1833880" y="25264110"/>
            <a:ext cx="8291830" cy="4310380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>
            <a:spAutoFit/>
          </a:bodyPr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楷体_GB2312" pitchFamily="49" charset="-122"/>
                <a:sym typeface="Times New Roman" panose="02020703060505090304" pitchFamily="18" charset="0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Content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--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3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8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8" name="Rectangle 32"/>
          <p:cNvSpPr/>
          <p:nvPr/>
        </p:nvSpPr>
        <p:spPr>
          <a:xfrm>
            <a:off x="10251440" y="24412258"/>
            <a:ext cx="7547610" cy="1165225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表 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3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Table 3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0198100" y="26026110"/>
            <a:ext cx="7794625" cy="48926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703060505090304" pitchFamily="18" charset="0"/>
              <a:ea typeface="宋体" charset="-122"/>
              <a:cs typeface="Times New Roman" panose="02020703060505090304" pitchFamily="18" charset="0"/>
            </a:endParaRPr>
          </a:p>
        </p:txBody>
      </p:sp>
      <p:sp>
        <p:nvSpPr>
          <p:cNvPr id="29" name="TextBox 18"/>
          <p:cNvSpPr/>
          <p:nvPr/>
        </p:nvSpPr>
        <p:spPr>
          <a:xfrm>
            <a:off x="11701145" y="27708543"/>
            <a:ext cx="4787900" cy="9493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5575" b="0" i="0" u="none" strike="noStrike" kern="1200" cap="none" spc="0" normalizeH="0" baseline="0" noProof="1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anose="02020703060505090304" pitchFamily="18" charset="0"/>
                <a:ea typeface="华文彩云" pitchFamily="2" charset="-122"/>
                <a:cs typeface="Times New Roman" panose="02020703060505090304" pitchFamily="18" charset="0"/>
                <a:sym typeface="Arial" panose="020B0704020202020204" pitchFamily="34" charset="0"/>
              </a:rPr>
              <a:t>Fig 3/Table 3</a:t>
            </a:r>
            <a:endParaRPr kumimoji="0" lang="zh-CN" altLang="en-US" sz="5575" b="0" i="0" u="none" strike="noStrike" kern="1200" cap="none" spc="0" normalizeH="0" baseline="0" noProof="1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Times New Roman" panose="02020703060505090304" pitchFamily="18" charset="0"/>
              <a:ea typeface="华文彩云" pitchFamily="2" charset="-122"/>
              <a:cs typeface="Times New Roman" panose="02020703060505090304" pitchFamily="18" charset="0"/>
              <a:sym typeface="Arial" panose="020B0704020202020204" pitchFamily="34" charset="0"/>
            </a:endParaRPr>
          </a:p>
        </p:txBody>
      </p:sp>
      <p:sp>
        <p:nvSpPr>
          <p:cNvPr id="9" name="Rectangle 14"/>
          <p:cNvSpPr>
            <a:spLocks noChangeAspect="1"/>
          </p:cNvSpPr>
          <p:nvPr/>
        </p:nvSpPr>
        <p:spPr>
          <a:xfrm>
            <a:off x="818515" y="30695583"/>
            <a:ext cx="16765588" cy="1800225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/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结论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Content……………………………………………………………………………………………………………………………………………..--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8  </a:t>
            </a:r>
            <a:r>
              <a:rPr lang="en-US" altLang="en-US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微软雅黑 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38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WPS 文字</Application>
  <PresentationFormat>自定义</PresentationFormat>
  <Paragraphs>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方正书宋_GBK</vt:lpstr>
      <vt:lpstr>Wingdings</vt:lpstr>
      <vt:lpstr>Calibri</vt:lpstr>
      <vt:lpstr>宋体</vt:lpstr>
      <vt:lpstr>黑体</vt:lpstr>
      <vt:lpstr>Helvetica Neue</vt:lpstr>
      <vt:lpstr>汉仪书宋二KW</vt:lpstr>
      <vt:lpstr>汉仪中黑KW</vt:lpstr>
      <vt:lpstr>微软雅黑</vt:lpstr>
      <vt:lpstr>汉仪旗黑</vt:lpstr>
      <vt:lpstr>宋体</vt:lpstr>
      <vt:lpstr>Arial Unicode MS</vt:lpstr>
      <vt:lpstr>Times New Roman</vt:lpstr>
      <vt:lpstr>华文彩云</vt:lpstr>
      <vt:lpstr>楷体_GB2312</vt:lpstr>
      <vt:lpstr>苹方-简</vt:lpstr>
      <vt:lpstr>汉仪楷体简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xiaweiyi</cp:lastModifiedBy>
  <cp:revision>35</cp:revision>
  <dcterms:created xsi:type="dcterms:W3CDTF">2021-07-16T07:56:36Z</dcterms:created>
  <dcterms:modified xsi:type="dcterms:W3CDTF">2021-07-16T07:56:36Z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2052-3.5.1.5630</vt:lpwstr>
  </property>
</Properties>
</file>