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18722975" cy="33282255"/>
  <p:notesSz cx="6858000" cy="9144000"/>
  <p:defaultTextStyle>
    <a:defPPr>
      <a:defRPr lang="zh-CN"/>
    </a:defPPr>
    <a:lvl1pPr marL="0" lvl="0" indent="0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itchFamily="34" charset="0"/>
        <a:ea typeface="宋体" charset="-122"/>
        <a:cs typeface="+mn-cs"/>
      </a:defRPr>
    </a:lvl1pPr>
    <a:lvl2pPr marL="1484630" lvl="1" indent="-730250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itchFamily="34" charset="0"/>
        <a:ea typeface="宋体" charset="-122"/>
        <a:cs typeface="+mn-cs"/>
      </a:defRPr>
    </a:lvl2pPr>
    <a:lvl3pPr marL="2968625" lvl="2" indent="-1460500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itchFamily="34" charset="0"/>
        <a:ea typeface="宋体" charset="-122"/>
        <a:cs typeface="+mn-cs"/>
      </a:defRPr>
    </a:lvl3pPr>
    <a:lvl4pPr marL="4454525" lvl="3" indent="-2192020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itchFamily="34" charset="0"/>
        <a:ea typeface="宋体" charset="-122"/>
        <a:cs typeface="+mn-cs"/>
      </a:defRPr>
    </a:lvl4pPr>
    <a:lvl5pPr marL="5939155" lvl="4" indent="-2922905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itchFamily="34" charset="0"/>
        <a:ea typeface="宋体" charset="-122"/>
        <a:cs typeface="+mn-cs"/>
      </a:defRPr>
    </a:lvl5pPr>
    <a:lvl6pPr marL="2286000" lvl="5" indent="-2922905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itchFamily="34" charset="0"/>
        <a:ea typeface="宋体" charset="-122"/>
        <a:cs typeface="+mn-cs"/>
      </a:defRPr>
    </a:lvl6pPr>
    <a:lvl7pPr marL="2743200" lvl="6" indent="-2922905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itchFamily="34" charset="0"/>
        <a:ea typeface="宋体" charset="-122"/>
        <a:cs typeface="+mn-cs"/>
      </a:defRPr>
    </a:lvl7pPr>
    <a:lvl8pPr marL="3200400" lvl="7" indent="-2922905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itchFamily="34" charset="0"/>
        <a:ea typeface="宋体" charset="-122"/>
        <a:cs typeface="+mn-cs"/>
      </a:defRPr>
    </a:lvl8pPr>
    <a:lvl9pPr marL="3657600" lvl="8" indent="-2922905" algn="l" defTabSz="2968625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5800" b="0" i="0" u="none" kern="1200" baseline="0">
        <a:solidFill>
          <a:schemeClr val="tx1"/>
        </a:solidFill>
        <a:latin typeface="Calibri" pitchFamily="34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>
        <p:scale>
          <a:sx n="35" d="100"/>
          <a:sy n="35" d="100"/>
        </p:scale>
        <p:origin x="750" y="24"/>
      </p:cViewPr>
      <p:guideLst>
        <p:guide orient="horz" pos="10483"/>
        <p:guide pos="5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404224" y="10338975"/>
            <a:ext cx="15914529" cy="713404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2808446" y="18859765"/>
            <a:ext cx="13106083" cy="850538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85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9711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457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942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4282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9141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698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988FFC-E745-4601-8744-0E7A2FC6814B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698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988FFC-E745-4601-8744-0E7A2FC6814B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0364487" y="3459169"/>
            <a:ext cx="6319004" cy="73744146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404222" y="3459169"/>
            <a:ext cx="18648215" cy="73744146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698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988FFC-E745-4601-8744-0E7A2FC6814B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60" y="1333138"/>
            <a:ext cx="16850884" cy="5546476"/>
          </a:xfrm>
        </p:spPr>
        <p:txBody>
          <a:bodyPr/>
          <a:lstStyle/>
          <a:p>
            <a:r>
              <a:rPr lang="zh-CN" altLang="en-US" noProof="1"/>
              <a:t>单击此处编辑母版标题样式</a:t>
            </a:r>
            <a:endParaRPr lang="zh-CN" altLang="en-US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406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fld id="{39290601-6852-4A39-B23D-CEA821227081}" type="datetime1">
              <a:rPr kumimoji="0" lang="zh-CN" altLang="en-US" sz="53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704020202020204" pitchFamily="34" charset="0"/>
                <a:ea typeface="宋体" charset="-122"/>
                <a:cs typeface="+mn-cs"/>
              </a:rPr>
            </a:fld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704020202020204" pitchFamily="34" charset="0"/>
              <a:ea typeface="宋体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406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endParaRPr kumimoji="0" lang="zh-CN" altLang="zh-CN" sz="53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704020202020204" pitchFamily="34" charset="0"/>
              <a:ea typeface="宋体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Char char="•"/>
            </a:pPr>
            <a:fld id="{9A0DB2DC-4C9A-4742-B13C-FB6460FD3503}" type="slidenum">
              <a:rPr lang="zh-CN" altLang="en-US" dirty="0">
                <a:latin typeface="Arial" panose="020B0704020202020204" pitchFamily="34" charset="0"/>
              </a:rPr>
            </a:fld>
            <a:endParaRPr lang="zh-CN" altLang="en-US" dirty="0">
              <a:latin typeface="Arial" panose="020B07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698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988FFC-E745-4601-8744-0E7A2FC6814B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478987" y="21386731"/>
            <a:ext cx="15914529" cy="6610163"/>
          </a:xfrm>
        </p:spPr>
        <p:txBody>
          <a:bodyPr anchor="t"/>
          <a:lstStyle>
            <a:lvl1pPr algn="l">
              <a:defRPr sz="13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478987" y="14106307"/>
            <a:ext cx="15914529" cy="7280421"/>
          </a:xfrm>
        </p:spPr>
        <p:txBody>
          <a:bodyPr anchor="b"/>
          <a:lstStyle>
            <a:lvl1pPr marL="0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1pPr>
            <a:lvl2pPr marL="148590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2pPr>
            <a:lvl3pPr marL="2971165" indent="0">
              <a:buNone/>
              <a:defRPr sz="5300">
                <a:solidFill>
                  <a:schemeClr val="tx1">
                    <a:tint val="75000"/>
                  </a:schemeClr>
                </a:solidFill>
              </a:defRPr>
            </a:lvl3pPr>
            <a:lvl4pPr marL="44570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4pPr>
            <a:lvl5pPr marL="594296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5pPr>
            <a:lvl6pPr marL="74282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6pPr>
            <a:lvl7pPr marL="8914130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7pPr>
            <a:lvl8pPr marL="103993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8pPr>
            <a:lvl9pPr marL="11885295" indent="0">
              <a:buNone/>
              <a:defRPr sz="4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698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988FFC-E745-4601-8744-0E7A2FC6814B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04224" y="20169472"/>
            <a:ext cx="12481984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4198257" y="20169472"/>
            <a:ext cx="12485235" cy="57033843"/>
          </a:xfrm>
        </p:spPr>
        <p:txBody>
          <a:bodyPr/>
          <a:lstStyle>
            <a:lvl1pPr>
              <a:defRPr sz="9000"/>
            </a:lvl1pPr>
            <a:lvl2pPr>
              <a:defRPr sz="7800"/>
            </a:lvl2pPr>
            <a:lvl3pPr>
              <a:defRPr sz="6500"/>
            </a:lvl3pPr>
            <a:lvl4pPr>
              <a:defRPr sz="5800"/>
            </a:lvl4pPr>
            <a:lvl5pPr>
              <a:defRPr sz="5800"/>
            </a:lvl5pPr>
            <a:lvl6pPr>
              <a:defRPr sz="5800"/>
            </a:lvl6pPr>
            <a:lvl7pPr>
              <a:defRPr sz="5800"/>
            </a:lvl7pPr>
            <a:lvl8pPr>
              <a:defRPr sz="5800"/>
            </a:lvl8pPr>
            <a:lvl9pPr>
              <a:defRPr sz="5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698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988FFC-E745-4601-8744-0E7A2FC6814B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32821"/>
            <a:ext cx="16850678" cy="554699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36149" y="7449918"/>
            <a:ext cx="8272566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936149" y="10554689"/>
            <a:ext cx="8272566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9511013" y="7449918"/>
            <a:ext cx="8275814" cy="3104771"/>
          </a:xfrm>
        </p:spPr>
        <p:txBody>
          <a:bodyPr anchor="b"/>
          <a:lstStyle>
            <a:lvl1pPr marL="0" indent="0">
              <a:buNone/>
              <a:defRPr sz="7800" b="1"/>
            </a:lvl1pPr>
            <a:lvl2pPr marL="1485900" indent="0">
              <a:buNone/>
              <a:defRPr sz="6500" b="1"/>
            </a:lvl2pPr>
            <a:lvl3pPr marL="2971165" indent="0">
              <a:buNone/>
              <a:defRPr sz="5800" b="1"/>
            </a:lvl3pPr>
            <a:lvl4pPr marL="4457065" indent="0">
              <a:buNone/>
              <a:defRPr sz="5300" b="1"/>
            </a:lvl4pPr>
            <a:lvl5pPr marL="5942965" indent="0">
              <a:buNone/>
              <a:defRPr sz="5300" b="1"/>
            </a:lvl5pPr>
            <a:lvl6pPr marL="7428230" indent="0">
              <a:buNone/>
              <a:defRPr sz="5300" b="1"/>
            </a:lvl6pPr>
            <a:lvl7pPr marL="8914130" indent="0">
              <a:buNone/>
              <a:defRPr sz="5300" b="1"/>
            </a:lvl7pPr>
            <a:lvl8pPr marL="10399395" indent="0">
              <a:buNone/>
              <a:defRPr sz="5300" b="1"/>
            </a:lvl8pPr>
            <a:lvl9pPr marL="11885295" indent="0">
              <a:buNone/>
              <a:defRPr sz="53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9511013" y="10554689"/>
            <a:ext cx="8275814" cy="19175639"/>
          </a:xfrm>
        </p:spPr>
        <p:txBody>
          <a:bodyPr/>
          <a:lstStyle>
            <a:lvl1pPr>
              <a:defRPr sz="7800"/>
            </a:lvl1pPr>
            <a:lvl2pPr>
              <a:defRPr sz="6500"/>
            </a:lvl2pPr>
            <a:lvl3pPr>
              <a:defRPr sz="5800"/>
            </a:lvl3pPr>
            <a:lvl4pPr>
              <a:defRPr sz="5300"/>
            </a:lvl4pPr>
            <a:lvl5pPr>
              <a:defRPr sz="5300"/>
            </a:lvl5pPr>
            <a:lvl6pPr>
              <a:defRPr sz="5300"/>
            </a:lvl6pPr>
            <a:lvl7pPr>
              <a:defRPr sz="5300"/>
            </a:lvl7pPr>
            <a:lvl8pPr>
              <a:defRPr sz="5300"/>
            </a:lvl8pPr>
            <a:lvl9pPr>
              <a:defRPr sz="53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698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988FFC-E745-4601-8744-0E7A2FC6814B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698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988FFC-E745-4601-8744-0E7A2FC6814B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698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988FFC-E745-4601-8744-0E7A2FC6814B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36150" y="1325115"/>
            <a:ext cx="6159730" cy="5639440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320164" y="1325119"/>
            <a:ext cx="10466664" cy="28405211"/>
          </a:xfrm>
        </p:spPr>
        <p:txBody>
          <a:bodyPr/>
          <a:lstStyle>
            <a:lvl1pPr>
              <a:defRPr sz="10400"/>
            </a:lvl1pPr>
            <a:lvl2pPr>
              <a:defRPr sz="9000"/>
            </a:lvl2pPr>
            <a:lvl3pPr>
              <a:defRPr sz="78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36150" y="6964558"/>
            <a:ext cx="6159730" cy="22765772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698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988FFC-E745-4601-8744-0E7A2FC6814B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669835" y="23297357"/>
            <a:ext cx="11233785" cy="2750385"/>
          </a:xfrm>
        </p:spPr>
        <p:txBody>
          <a:bodyPr anchor="b"/>
          <a:lstStyle>
            <a:lvl1pPr algn="l">
              <a:defRPr sz="65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669835" y="2973804"/>
            <a:ext cx="11233785" cy="19969163"/>
          </a:xfrm>
        </p:spPr>
        <p:txBody>
          <a:bodyPr vert="horz" wrap="square" lIns="297134" tIns="148567" rIns="297134" bIns="148567" numCol="1" rtlCol="0" anchor="t" anchorCtr="0" compatLnSpc="1">
            <a:normAutofit/>
          </a:bodyPr>
          <a:lstStyle>
            <a:lvl1pPr marL="0" indent="0">
              <a:buNone/>
              <a:defRPr sz="10400"/>
            </a:lvl1pPr>
            <a:lvl2pPr marL="1485900" indent="0">
              <a:buNone/>
              <a:defRPr sz="9000"/>
            </a:lvl2pPr>
            <a:lvl3pPr marL="2971165" indent="0">
              <a:buNone/>
              <a:defRPr sz="7800"/>
            </a:lvl3pPr>
            <a:lvl4pPr marL="4457065" indent="0">
              <a:buNone/>
              <a:defRPr sz="6500"/>
            </a:lvl4pPr>
            <a:lvl5pPr marL="5942965" indent="0">
              <a:buNone/>
              <a:defRPr sz="6500"/>
            </a:lvl5pPr>
            <a:lvl6pPr marL="7428230" indent="0">
              <a:buNone/>
              <a:defRPr sz="6500"/>
            </a:lvl6pPr>
            <a:lvl7pPr marL="8914130" indent="0">
              <a:buNone/>
              <a:defRPr sz="6500"/>
            </a:lvl7pPr>
            <a:lvl8pPr marL="10399395" indent="0">
              <a:buNone/>
              <a:defRPr sz="6500"/>
            </a:lvl8pPr>
            <a:lvl9pPr marL="11885295" indent="0">
              <a:buNone/>
              <a:defRPr sz="6500"/>
            </a:lvl9pPr>
          </a:lstStyle>
          <a:p>
            <a:pPr marL="0" marR="0" lvl="0" indent="0" algn="l" defTabSz="2968625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endParaRPr kumimoji="0" lang="zh-CN" altLang="en-US" sz="10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669835" y="26047743"/>
            <a:ext cx="11233785" cy="3906003"/>
          </a:xfrm>
        </p:spPr>
        <p:txBody>
          <a:bodyPr/>
          <a:lstStyle>
            <a:lvl1pPr marL="0" indent="0">
              <a:buNone/>
              <a:defRPr sz="4600"/>
            </a:lvl1pPr>
            <a:lvl2pPr marL="1485900" indent="0">
              <a:buNone/>
              <a:defRPr sz="4000"/>
            </a:lvl2pPr>
            <a:lvl3pPr marL="2971165" indent="0">
              <a:buNone/>
              <a:defRPr sz="3300"/>
            </a:lvl3pPr>
            <a:lvl4pPr marL="4457065" indent="0">
              <a:buNone/>
              <a:defRPr sz="3000"/>
            </a:lvl4pPr>
            <a:lvl5pPr marL="5942965" indent="0">
              <a:buNone/>
              <a:defRPr sz="3000"/>
            </a:lvl5pPr>
            <a:lvl6pPr marL="7428230" indent="0">
              <a:buNone/>
              <a:defRPr sz="3000"/>
            </a:lvl6pPr>
            <a:lvl7pPr marL="8914130" indent="0">
              <a:buNone/>
              <a:defRPr sz="3000"/>
            </a:lvl7pPr>
            <a:lvl8pPr marL="10399395" indent="0">
              <a:buNone/>
              <a:defRPr sz="3000"/>
            </a:lvl8pPr>
            <a:lvl9pPr marL="11885295" indent="0">
              <a:buNone/>
              <a:defRPr sz="3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29698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988FFC-E745-4601-8744-0E7A2FC6814B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936625" y="1331913"/>
            <a:ext cx="16849725" cy="5548312"/>
          </a:xfrm>
          <a:prstGeom prst="rect">
            <a:avLst/>
          </a:prstGeom>
          <a:noFill/>
          <a:ln w="9525">
            <a:noFill/>
          </a:ln>
        </p:spPr>
        <p:txBody>
          <a:bodyPr lIns="297134" tIns="148567" rIns="297134" bIns="148567"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>
          <a:xfrm>
            <a:off x="936625" y="7767638"/>
            <a:ext cx="16849725" cy="21963062"/>
          </a:xfrm>
          <a:prstGeom prst="rect">
            <a:avLst/>
          </a:prstGeom>
          <a:noFill/>
          <a:ln w="9525">
            <a:noFill/>
          </a:ln>
        </p:spPr>
        <p:txBody>
          <a:bodyPr lIns="297134" tIns="148567" rIns="297134" bIns="148567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936625" y="30846713"/>
            <a:ext cx="4367213" cy="1773238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l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6396038" y="30846713"/>
            <a:ext cx="5930900" cy="1773238"/>
          </a:xfrm>
          <a:prstGeom prst="rect">
            <a:avLst/>
          </a:prstGeom>
        </p:spPr>
        <p:txBody>
          <a:bodyPr vert="horz" lIns="297134" tIns="148567" rIns="297134" bIns="148567" rtlCol="0" anchor="ctr"/>
          <a:lstStyle>
            <a:lvl1pPr algn="ctr" defTabSz="2971165" eaLnBrk="1" fontAlgn="auto" hangingPunct="1">
              <a:spcBef>
                <a:spcPts val="0"/>
              </a:spcBef>
              <a:spcAft>
                <a:spcPts val="0"/>
              </a:spcAft>
              <a:defRPr sz="40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29711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13419138" y="30846713"/>
            <a:ext cx="4367213" cy="1773238"/>
          </a:xfrm>
          <a:prstGeom prst="rect">
            <a:avLst/>
          </a:prstGeom>
        </p:spPr>
        <p:txBody>
          <a:bodyPr vert="horz" wrap="square" lIns="297134" tIns="148567" rIns="297134" bIns="148567" numCol="1" anchor="ctr" anchorCtr="0" compatLnSpc="1"/>
          <a:lstStyle>
            <a:lvl1pPr algn="r" defTabSz="2969895" eaLnBrk="1" hangingPunct="1">
              <a:defRPr sz="4000">
                <a:solidFill>
                  <a:srgbClr val="898989"/>
                </a:solidFill>
              </a:defRPr>
            </a:lvl1pPr>
          </a:lstStyle>
          <a:p>
            <a:pPr marL="0" marR="0" lvl="0" indent="0" algn="r" defTabSz="296989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D988FFC-E745-4601-8744-0E7A2FC6814B}" type="slidenum">
              <a:rPr kumimoji="0" lang="zh-CN" altLang="en-US" sz="40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 pitchFamily="34" charset="0"/>
                <a:ea typeface="宋体" charset="-122"/>
                <a:cs typeface="+mn-cs"/>
              </a:rPr>
            </a:fld>
            <a:endParaRPr kumimoji="0" lang="zh-CN" altLang="en-US" sz="40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itchFamily="34" charset="0"/>
              <a:ea typeface="宋体" charset="-122"/>
              <a:cs typeface="+mn-cs"/>
            </a:endParaRPr>
          </a:p>
        </p:txBody>
      </p:sp>
      <p:pic>
        <p:nvPicPr>
          <p:cNvPr id="1031" name="Picture 11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938" y="0"/>
            <a:ext cx="18715037" cy="3322955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2968625" rtl="0" eaLnBrk="0" fontAlgn="base" hangingPunct="0">
        <a:spcBef>
          <a:spcPct val="0"/>
        </a:spcBef>
        <a:spcAft>
          <a:spcPct val="0"/>
        </a:spcAft>
        <a:defRPr sz="14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itchFamily="34" charset="0"/>
          <a:ea typeface="宋体" charset="-122"/>
        </a:defRPr>
      </a:lvl2pPr>
      <a:lvl3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itchFamily="34" charset="0"/>
          <a:ea typeface="宋体" charset="-122"/>
        </a:defRPr>
      </a:lvl3pPr>
      <a:lvl4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itchFamily="34" charset="0"/>
          <a:ea typeface="宋体" charset="-122"/>
        </a:defRPr>
      </a:lvl4pPr>
      <a:lvl5pPr algn="ctr" defTabSz="2968625" rtl="0" eaLnBrk="0" fontAlgn="base" hangingPunct="0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itchFamily="34" charset="0"/>
          <a:ea typeface="宋体" charset="-122"/>
        </a:defRPr>
      </a:lvl5pPr>
      <a:lvl6pPr marL="75438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itchFamily="34" charset="0"/>
          <a:ea typeface="宋体" charset="-122"/>
        </a:defRPr>
      </a:lvl6pPr>
      <a:lvl7pPr marL="150812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itchFamily="34" charset="0"/>
          <a:ea typeface="宋体" charset="-122"/>
        </a:defRPr>
      </a:lvl7pPr>
      <a:lvl8pPr marL="2262505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itchFamily="34" charset="0"/>
          <a:ea typeface="宋体" charset="-122"/>
        </a:defRPr>
      </a:lvl8pPr>
      <a:lvl9pPr marL="3016250" algn="ctr" defTabSz="2969260" rtl="0" fontAlgn="base">
        <a:spcBef>
          <a:spcPct val="0"/>
        </a:spcBef>
        <a:spcAft>
          <a:spcPct val="0"/>
        </a:spcAft>
        <a:defRPr sz="143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1111250" indent="-1111250" algn="l" defTabSz="2968625" rtl="0" eaLnBrk="0" fontAlgn="base" hangingPunct="0">
        <a:spcBef>
          <a:spcPct val="20000"/>
        </a:spcBef>
        <a:spcAft>
          <a:spcPct val="0"/>
        </a:spcAft>
        <a:buFont typeface="Arial" panose="020B0704020202020204" pitchFamily="34" charset="0"/>
        <a:buChar char="•"/>
        <a:defRPr sz="10400" kern="1200">
          <a:solidFill>
            <a:schemeClr val="tx1"/>
          </a:solidFill>
          <a:latin typeface="+mn-lt"/>
          <a:ea typeface="+mn-ea"/>
          <a:cs typeface="+mn-cs"/>
        </a:defRPr>
      </a:lvl1pPr>
      <a:lvl2pPr marL="2413000" indent="-925830" algn="l" defTabSz="2968625" rtl="0" eaLnBrk="0" fontAlgn="base" hangingPunct="0">
        <a:spcBef>
          <a:spcPct val="20000"/>
        </a:spcBef>
        <a:spcAft>
          <a:spcPct val="0"/>
        </a:spcAft>
        <a:buFont typeface="Arial" panose="020B07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2pPr>
      <a:lvl3pPr marL="37115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704020202020204" pitchFamily="34" charset="0"/>
        <a:buChar char="•"/>
        <a:defRPr sz="7800" kern="1200">
          <a:solidFill>
            <a:schemeClr val="tx1"/>
          </a:solidFill>
          <a:latin typeface="+mn-lt"/>
          <a:ea typeface="+mn-ea"/>
          <a:cs typeface="+mn-cs"/>
        </a:defRPr>
      </a:lvl3pPr>
      <a:lvl4pPr marL="519620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704020202020204" pitchFamily="34" charset="0"/>
        <a:buChar char="–"/>
        <a:defRPr sz="6500" kern="1200">
          <a:solidFill>
            <a:schemeClr val="tx1"/>
          </a:solidFill>
          <a:latin typeface="+mn-lt"/>
          <a:ea typeface="+mn-ea"/>
          <a:cs typeface="+mn-cs"/>
        </a:defRPr>
      </a:lvl4pPr>
      <a:lvl5pPr marL="6683375" indent="-739775" algn="l" defTabSz="2968625" rtl="0" eaLnBrk="0" fontAlgn="base" hangingPunct="0">
        <a:spcBef>
          <a:spcPct val="20000"/>
        </a:spcBef>
        <a:spcAft>
          <a:spcPct val="0"/>
        </a:spcAft>
        <a:buFont typeface="Arial" panose="020B0704020202020204" pitchFamily="34" charset="0"/>
        <a:buChar char="»"/>
        <a:defRPr sz="6500" kern="1200">
          <a:solidFill>
            <a:schemeClr val="tx1"/>
          </a:solidFill>
          <a:latin typeface="+mn-lt"/>
          <a:ea typeface="+mn-ea"/>
          <a:cs typeface="+mn-cs"/>
        </a:defRPr>
      </a:lvl5pPr>
      <a:lvl6pPr marL="8171180" indent="-742950" algn="l" defTabSz="2971165" rtl="0" eaLnBrk="1" latinLnBrk="0" hangingPunct="1">
        <a:spcBef>
          <a:spcPct val="20000"/>
        </a:spcBef>
        <a:buFont typeface="Arial" panose="020B07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6pPr>
      <a:lvl7pPr marL="9657080" indent="-742950" algn="l" defTabSz="2971165" rtl="0" eaLnBrk="1" latinLnBrk="0" hangingPunct="1">
        <a:spcBef>
          <a:spcPct val="20000"/>
        </a:spcBef>
        <a:buFont typeface="Arial" panose="020B07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7pPr>
      <a:lvl8pPr marL="11142345" indent="-742950" algn="l" defTabSz="2971165" rtl="0" eaLnBrk="1" latinLnBrk="0" hangingPunct="1">
        <a:spcBef>
          <a:spcPct val="20000"/>
        </a:spcBef>
        <a:buFont typeface="Arial" panose="020B07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8pPr>
      <a:lvl9pPr marL="12628245" indent="-742950" algn="l" defTabSz="2971165" rtl="0" eaLnBrk="1" latinLnBrk="0" hangingPunct="1">
        <a:spcBef>
          <a:spcPct val="20000"/>
        </a:spcBef>
        <a:buFont typeface="Arial" panose="020B0704020202020204" pitchFamily="34" charset="0"/>
        <a:buChar char="•"/>
        <a:defRPr sz="6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1pPr>
      <a:lvl2pPr marL="148590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2pPr>
      <a:lvl3pPr marL="29711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3pPr>
      <a:lvl4pPr marL="44570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4pPr>
      <a:lvl5pPr marL="594296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5pPr>
      <a:lvl6pPr marL="74282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6pPr>
      <a:lvl7pPr marL="8914130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7pPr>
      <a:lvl8pPr marL="103993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8pPr>
      <a:lvl9pPr marL="11885295" algn="l" defTabSz="2971165" rtl="0" eaLnBrk="1" latinLnBrk="0" hangingPunct="1">
        <a:defRPr sz="5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hyperlink" Target="mailto:***@***.**.**)&#8212;&#8212;Times" TargetMode="External"/><Relationship Id="rId3" Type="http://schemas.openxmlformats.org/officeDocument/2006/relationships/hyperlink" Target="mailto:ABC@.XXX" TargetMode="Externa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1" name="矩形 10"/>
          <p:cNvSpPr/>
          <p:nvPr/>
        </p:nvSpPr>
        <p:spPr bwMode="auto">
          <a:xfrm>
            <a:off x="10457815" y="24676100"/>
            <a:ext cx="7275195" cy="422021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p>
            <a:pPr marL="0" marR="0" lvl="0" indent="0" algn="l" defTabSz="406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endParaRPr kumimoji="0" lang="zh-CN" altLang="en-US" sz="8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703060505090304" pitchFamily="18" charset="0"/>
              <a:ea typeface="宋体" charset="-122"/>
              <a:cs typeface="Times New Roman" panose="02020703060505090304" pitchFamily="18" charset="0"/>
            </a:endParaRPr>
          </a:p>
        </p:txBody>
      </p:sp>
      <p:sp>
        <p:nvSpPr>
          <p:cNvPr id="8" name="矩形 7"/>
          <p:cNvSpPr/>
          <p:nvPr/>
        </p:nvSpPr>
        <p:spPr bwMode="auto">
          <a:xfrm>
            <a:off x="2032000" y="18329275"/>
            <a:ext cx="7275195" cy="422021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p>
            <a:pPr marL="0" marR="0" lvl="0" indent="0" algn="l" defTabSz="406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endParaRPr kumimoji="0" lang="zh-CN" altLang="en-US" sz="8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703060505090304" pitchFamily="18" charset="0"/>
              <a:ea typeface="宋体" charset="-122"/>
              <a:cs typeface="Times New Roman" panose="02020703060505090304" pitchFamily="18" charset="0"/>
            </a:endParaRPr>
          </a:p>
        </p:txBody>
      </p:sp>
      <p:pic>
        <p:nvPicPr>
          <p:cNvPr id="2050" name="Picture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29105" y="4443095"/>
            <a:ext cx="15363190" cy="303339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" name="图片 1" descr="19---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8723609" cy="3821430"/>
          </a:xfrm>
          <a:prstGeom prst="rect">
            <a:avLst/>
          </a:prstGeom>
        </p:spPr>
      </p:pic>
      <p:sp>
        <p:nvSpPr>
          <p:cNvPr id="3079" name="Rectangle 13"/>
          <p:cNvSpPr/>
          <p:nvPr/>
        </p:nvSpPr>
        <p:spPr>
          <a:xfrm>
            <a:off x="2322830" y="6101398"/>
            <a:ext cx="13533120" cy="1198245"/>
          </a:xfrm>
          <a:prstGeom prst="rect">
            <a:avLst/>
          </a:prstGeom>
          <a:noFill/>
          <a:ln w="9525">
            <a:noFill/>
          </a:ln>
        </p:spPr>
        <p:txBody>
          <a:bodyPr wrap="square" lIns="214064" tIns="107032" rIns="214064" bIns="107032" anchor="ctr">
            <a:spAutoFit/>
          </a:bodyPr>
          <a:p>
            <a:pPr algn="ctr">
              <a:buFont typeface="Arial" panose="020B0704020202020204" pitchFamily="34" charset="0"/>
              <a:buNone/>
            </a:pP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Arial" panose="020B0704020202020204" pitchFamily="34" charset="0"/>
              </a:rPr>
              <a:t>(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Arial" panose="020B0704020202020204" pitchFamily="34" charset="0"/>
              </a:rPr>
              <a:t>单位 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</a:rPr>
              <a:t>Affiliation information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Arial" panose="020B0704020202020204" pitchFamily="34" charset="0"/>
              </a:rPr>
              <a:t>,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Arial" panose="020B0704020202020204" pitchFamily="34" charset="0"/>
              </a:rPr>
              <a:t>　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E-mail: 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第一作者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  <a:hlinkClick r:id="rId3"/>
              </a:rPr>
              <a:t>ABC@.XXX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  <a:hlinkClick r:id="rId4"/>
              </a:rPr>
              <a:t>. XX.XX) 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  <a:hlinkClick r:id="rId4"/>
              </a:rPr>
              <a:t>，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  <a:hlinkClick r:id="rId4"/>
              </a:rPr>
              <a:t>–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Arial" panose="020B0704020202020204" pitchFamily="34" charset="0"/>
              </a:rPr>
              <a:t>*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  <a:hlinkClick r:id="rId4"/>
              </a:rPr>
              <a:t> 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  <a:hlinkClick r:id="rId3"/>
              </a:rPr>
              <a:t>ABC@.XXX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  <a:hlinkClick r:id="rId4"/>
              </a:rPr>
              <a:t>. XX.XX)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 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字号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Times New Roman font size 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36，微软雅黑 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36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 </a:t>
            </a:r>
            <a:endParaRPr lang="en-US" altLang="zh-CN" sz="3200" dirty="0">
              <a:solidFill>
                <a:srgbClr val="000000"/>
              </a:solidFill>
              <a:latin typeface="Times New Roman" panose="02020703060505090304" pitchFamily="18" charset="0"/>
              <a:ea typeface="微软雅黑" charset="-122"/>
              <a:sym typeface="Times New Roman" panose="02020703060505090304" pitchFamily="18" charset="0"/>
            </a:endParaRPr>
          </a:p>
        </p:txBody>
      </p:sp>
      <p:sp>
        <p:nvSpPr>
          <p:cNvPr id="3090" name="Rectangle 8"/>
          <p:cNvSpPr/>
          <p:nvPr/>
        </p:nvSpPr>
        <p:spPr>
          <a:xfrm>
            <a:off x="2756853" y="4543108"/>
            <a:ext cx="13308013" cy="836613"/>
          </a:xfrm>
          <a:prstGeom prst="rect">
            <a:avLst/>
          </a:prstGeom>
          <a:noFill/>
          <a:ln w="9525">
            <a:noFill/>
          </a:ln>
        </p:spPr>
        <p:txBody>
          <a:bodyPr lIns="214064" tIns="107032" rIns="214064" bIns="107032" anchor="ctr">
            <a:spAutoFit/>
          </a:bodyPr>
          <a:p>
            <a:pPr marL="0" marR="0" lvl="0" indent="0" algn="ctr" defTabSz="40608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zh-CN" altLang="en-US" sz="405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黑体" pitchFamily="49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题目 </a:t>
            </a:r>
            <a:r>
              <a:rPr kumimoji="0" lang="en-US" altLang="zh-CN" sz="405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黑体" pitchFamily="49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Title</a:t>
            </a:r>
            <a:endParaRPr kumimoji="0" lang="en-US" altLang="zh-CN" sz="4055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黑体" pitchFamily="49" charset="-122"/>
              <a:cs typeface="Times New Roman" panose="02020703060505090304" pitchFamily="18" charset="0"/>
              <a:sym typeface="Times New Roman" panose="02020703060505090304" pitchFamily="18" charset="0"/>
            </a:endParaRPr>
          </a:p>
        </p:txBody>
      </p:sp>
      <p:sp>
        <p:nvSpPr>
          <p:cNvPr id="3074" name="Rectangle 11"/>
          <p:cNvSpPr/>
          <p:nvPr/>
        </p:nvSpPr>
        <p:spPr>
          <a:xfrm>
            <a:off x="2151063" y="5317173"/>
            <a:ext cx="14420850" cy="784225"/>
          </a:xfrm>
          <a:prstGeom prst="rect">
            <a:avLst/>
          </a:prstGeom>
          <a:noFill/>
          <a:ln w="9525">
            <a:noFill/>
          </a:ln>
        </p:spPr>
        <p:txBody>
          <a:bodyPr lIns="214064" tIns="107032" rIns="214064" bIns="107032" anchor="ctr">
            <a:spAutoFit/>
          </a:bodyPr>
          <a:p>
            <a:pPr marL="0" marR="0" lvl="0" indent="0" algn="ctr" defTabSz="40608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zh-CN" altLang="en-US" sz="3720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Arial" panose="020B0704020202020204" pitchFamily="34" charset="0"/>
              </a:rPr>
              <a:t>作者 </a:t>
            </a:r>
            <a:r>
              <a:rPr kumimoji="0" lang="en-US" altLang="zh-CN" sz="3720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Arial" panose="020B0704020202020204" pitchFamily="34" charset="0"/>
              </a:rPr>
              <a:t>Authors</a:t>
            </a:r>
            <a:r>
              <a:rPr kumimoji="0" lang="zh-CN" altLang="en-US" sz="3720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Arial" panose="020B0704020202020204" pitchFamily="34" charset="0"/>
              </a:rPr>
              <a:t>，通讯作者标记 *</a:t>
            </a:r>
            <a:endParaRPr kumimoji="0" lang="zh-CN" altLang="en-US" sz="3720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微软雅黑" charset="-122"/>
              <a:cs typeface="Times New Roman" panose="02020703060505090304" pitchFamily="18" charset="0"/>
              <a:sym typeface="Arial" panose="020B0704020202020204" pitchFamily="34" charset="0"/>
            </a:endParaRPr>
          </a:p>
        </p:txBody>
      </p:sp>
      <p:sp>
        <p:nvSpPr>
          <p:cNvPr id="3094" name="Rectangle 14"/>
          <p:cNvSpPr>
            <a:spLocks noChangeAspect="1"/>
          </p:cNvSpPr>
          <p:nvPr/>
        </p:nvSpPr>
        <p:spPr>
          <a:xfrm>
            <a:off x="818515" y="8365490"/>
            <a:ext cx="16980535" cy="1045210"/>
          </a:xfrm>
          <a:prstGeom prst="rect">
            <a:avLst/>
          </a:prstGeom>
          <a:noFill/>
          <a:ln w="9525">
            <a:noFill/>
          </a:ln>
        </p:spPr>
        <p:txBody>
          <a:bodyPr lIns="214064" tIns="107032" rIns="214064" bIns="107032" anchor="ctr"/>
          <a:p>
            <a:pPr algn="just" eaLnBrk="1" hangingPunct="1">
              <a:lnSpc>
                <a:spcPct val="120000"/>
              </a:lnSpc>
              <a:buFont typeface="Arial" panose="020B0704020202020204" pitchFamily="34" charset="0"/>
              <a:buNone/>
            </a:pP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背景， 目的，方法   </a:t>
            </a:r>
            <a:endParaRPr lang="en-US" altLang="zh-CN" sz="3200" dirty="0">
              <a:solidFill>
                <a:srgbClr val="000000"/>
              </a:solidFill>
              <a:latin typeface="Times New Roman" panose="02020703060505090304" pitchFamily="18" charset="0"/>
              <a:ea typeface="微软雅黑" charset="-122"/>
              <a:sym typeface="Times New Roman" panose="02020703060505090304" pitchFamily="18" charset="0"/>
            </a:endParaRPr>
          </a:p>
          <a:p>
            <a:pPr algn="just" eaLnBrk="1" hangingPunct="1">
              <a:lnSpc>
                <a:spcPct val="120000"/>
              </a:lnSpc>
              <a:buFont typeface="Arial" panose="020B0704020202020204" pitchFamily="34" charset="0"/>
              <a:buNone/>
            </a:pP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Content……………………………………………………………………………………………………………………………………………..--</a:t>
            </a:r>
            <a:r>
              <a:rPr lang="en-US" altLang="zh-CN" sz="33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Times New Roman font size </a:t>
            </a:r>
            <a:r>
              <a:rPr lang="en-US" altLang="en-US" sz="33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3</a:t>
            </a:r>
            <a:r>
              <a:rPr lang="en-US" altLang="zh-CN" sz="33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8  </a:t>
            </a:r>
            <a:r>
              <a:rPr lang="en-US" altLang="en-US" sz="33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微软雅黑 </a:t>
            </a:r>
            <a:r>
              <a:rPr lang="en-US" altLang="zh-CN" sz="33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38</a:t>
            </a:r>
            <a:endParaRPr lang="en-US" altLang="en-US" sz="3200" dirty="0">
              <a:solidFill>
                <a:srgbClr val="000000"/>
              </a:solidFill>
              <a:latin typeface="Times New Roman" panose="02020703060505090304" pitchFamily="18" charset="0"/>
              <a:ea typeface="微软雅黑" charset="-122"/>
              <a:sym typeface="Times New Roman" panose="02020703060505090304" pitchFamily="18" charset="0"/>
            </a:endParaRPr>
          </a:p>
        </p:txBody>
      </p:sp>
      <p:sp>
        <p:nvSpPr>
          <p:cNvPr id="3081" name="Rectangle 27"/>
          <p:cNvSpPr/>
          <p:nvPr/>
        </p:nvSpPr>
        <p:spPr>
          <a:xfrm>
            <a:off x="1224280" y="10226675"/>
            <a:ext cx="8796338" cy="6118860"/>
          </a:xfrm>
          <a:prstGeom prst="rect">
            <a:avLst/>
          </a:prstGeom>
          <a:noFill/>
          <a:ln w="9525">
            <a:noFill/>
          </a:ln>
        </p:spPr>
        <p:txBody>
          <a:bodyPr lIns="214064" tIns="107032" rIns="214064" bIns="107032">
            <a:spAutoFit/>
          </a:bodyPr>
          <a:p>
            <a:pPr algn="just" eaLnBrk="1" hangingPunct="1">
              <a:lnSpc>
                <a:spcPct val="120000"/>
              </a:lnSpc>
              <a:buFont typeface="Arial" panose="020B0704020202020204" pitchFamily="34" charset="0"/>
              <a:buNone/>
            </a:pP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结果和讨论</a:t>
            </a:r>
            <a:endParaRPr lang="en-US" altLang="zh-CN" sz="3200" dirty="0">
              <a:solidFill>
                <a:srgbClr val="000000"/>
              </a:solidFill>
              <a:latin typeface="Times New Roman" panose="02020703060505090304" pitchFamily="18" charset="0"/>
              <a:ea typeface="微软雅黑" charset="-122"/>
              <a:sym typeface="Times New Roman" panose="02020703060505090304" pitchFamily="18" charset="0"/>
            </a:endParaRPr>
          </a:p>
          <a:p>
            <a:pPr algn="just" eaLnBrk="1" hangingPunct="1">
              <a:lnSpc>
                <a:spcPct val="120000"/>
              </a:lnSpc>
              <a:buFont typeface="Arial" panose="020B0704020202020204" pitchFamily="34" charset="0"/>
              <a:buNone/>
            </a:pP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sym typeface="Times New Roman" panose="02020703060505090304" pitchFamily="18" charset="0"/>
              </a:rPr>
              <a:t>Content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Times New Roman" panose="02020703060505090304" pitchFamily="18" charset="0"/>
                <a:sym typeface="Times New Roman" panose="02020703060505090304" pitchFamily="18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sym typeface="Times New Roman" panose="02020703060505090304" pitchFamily="18" charset="0"/>
              </a:rPr>
              <a:t>--Times New Roman font size 32 </a:t>
            </a:r>
            <a:endParaRPr lang="en-US" altLang="en-US" sz="3200" dirty="0">
              <a:solidFill>
                <a:srgbClr val="000000"/>
              </a:solidFill>
              <a:latin typeface="Times New Roman" panose="02020703060505090304" pitchFamily="18" charset="0"/>
              <a:ea typeface="Times New Roman" panose="02020703060505090304" pitchFamily="18" charset="0"/>
              <a:sym typeface="Times New Roman" panose="02020703060505090304" pitchFamily="18" charset="0"/>
            </a:endParaRPr>
          </a:p>
        </p:txBody>
      </p:sp>
      <p:sp>
        <p:nvSpPr>
          <p:cNvPr id="34" name="Rectangle 32"/>
          <p:cNvSpPr/>
          <p:nvPr/>
        </p:nvSpPr>
        <p:spPr>
          <a:xfrm>
            <a:off x="10020935" y="10299383"/>
            <a:ext cx="8148955" cy="1165225"/>
          </a:xfrm>
          <a:prstGeom prst="rect">
            <a:avLst/>
          </a:prstGeom>
          <a:noFill/>
          <a:ln w="9525">
            <a:noFill/>
          </a:ln>
        </p:spPr>
        <p:txBody>
          <a:bodyPr wrap="square" lIns="214064" tIns="107032" rIns="214064" bIns="107032" anchor="ctr">
            <a:spAutoFit/>
          </a:bodyPr>
          <a:p>
            <a:pPr marL="0" marR="0" lvl="0" indent="0" algn="ctr" defTabSz="406082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zh-CN" altLang="en-US" sz="2790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　</a:t>
            </a: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      </a:t>
            </a:r>
            <a:r>
              <a:rPr kumimoji="0" lang="zh-CN" altLang="en-US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表  </a:t>
            </a: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1.</a:t>
            </a:r>
            <a:endParaRPr kumimoji="0" lang="en-US" altLang="zh-CN" sz="2365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微软雅黑" charset="-122"/>
              <a:cs typeface="Times New Roman" panose="02020703060505090304" pitchFamily="18" charset="0"/>
              <a:sym typeface="Times New Roman" panose="02020703060505090304" pitchFamily="18" charset="0"/>
            </a:endParaRPr>
          </a:p>
          <a:p>
            <a:pPr marL="0" marR="0" lvl="0" indent="0" algn="ctr" defTabSz="406082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Table 1  XXX XXX XXX XXX XXX XXX</a:t>
            </a:r>
            <a:endParaRPr kumimoji="0" lang="zh-CN" altLang="en-US" sz="2365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微软雅黑" charset="-122"/>
              <a:cs typeface="Times New Roman" panose="02020703060505090304" pitchFamily="18" charset="0"/>
              <a:sym typeface="Times New Roman" panose="02020703060505090304" pitchFamily="18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>
            <a:off x="10375265" y="12065635"/>
            <a:ext cx="7275195" cy="422021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rtlCol="0" anchor="t" anchorCtr="0" compatLnSpc="1"/>
          <a:p>
            <a:pPr marL="0" marR="0" lvl="0" indent="0" algn="l" defTabSz="406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endParaRPr kumimoji="0" lang="zh-CN" altLang="en-US" sz="8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703060505090304" pitchFamily="18" charset="0"/>
              <a:ea typeface="宋体" charset="-122"/>
              <a:cs typeface="Times New Roman" panose="02020703060505090304" pitchFamily="18" charset="0"/>
            </a:endParaRPr>
          </a:p>
        </p:txBody>
      </p:sp>
      <p:sp>
        <p:nvSpPr>
          <p:cNvPr id="5" name="TextBox 2"/>
          <p:cNvSpPr/>
          <p:nvPr/>
        </p:nvSpPr>
        <p:spPr>
          <a:xfrm>
            <a:off x="11458258" y="13726478"/>
            <a:ext cx="5627688" cy="95091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>
            <a:spAutoFit/>
          </a:bodyPr>
          <a:p>
            <a:pPr marL="0" marR="0" lvl="0" indent="0" algn="ctr" defTabSz="406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en-US" altLang="zh-CN" sz="5575" b="0" i="0" u="none" strike="noStrike" kern="1200" cap="none" spc="0" normalizeH="0" baseline="0" noProof="1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Times New Roman" panose="02020703060505090304" pitchFamily="18" charset="0"/>
                <a:ea typeface="华文彩云" pitchFamily="2" charset="-122"/>
                <a:cs typeface="Times New Roman" panose="02020703060505090304" pitchFamily="18" charset="0"/>
              </a:rPr>
              <a:t>Fig 1/Table 1</a:t>
            </a:r>
            <a:endParaRPr kumimoji="0" lang="zh-CN" altLang="en-US" sz="5575" b="0" i="0" u="none" strike="noStrike" kern="1200" cap="none" spc="0" normalizeH="0" baseline="0" noProof="1">
              <a:ln>
                <a:noFill/>
              </a:ln>
              <a:solidFill>
                <a:schemeClr val="hlink"/>
              </a:solidFill>
              <a:effectLst/>
              <a:uLnTx/>
              <a:uFillTx/>
              <a:latin typeface="Times New Roman" panose="02020703060505090304" pitchFamily="18" charset="0"/>
              <a:ea typeface="华文彩云" pitchFamily="2" charset="-122"/>
              <a:cs typeface="Times New Roman" panose="02020703060505090304" pitchFamily="18" charset="0"/>
            </a:endParaRPr>
          </a:p>
        </p:txBody>
      </p:sp>
      <p:sp>
        <p:nvSpPr>
          <p:cNvPr id="4" name="Rectangle 32"/>
          <p:cNvSpPr/>
          <p:nvPr/>
        </p:nvSpPr>
        <p:spPr>
          <a:xfrm>
            <a:off x="10812145" y="16384588"/>
            <a:ext cx="6400800" cy="1130300"/>
          </a:xfrm>
          <a:prstGeom prst="rect">
            <a:avLst/>
          </a:prstGeom>
          <a:noFill/>
          <a:ln w="9525">
            <a:noFill/>
          </a:ln>
        </p:spPr>
        <p:txBody>
          <a:bodyPr lIns="214064" tIns="107032" rIns="214064" bIns="107032" anchor="ctr">
            <a:spAutoFit/>
          </a:bodyPr>
          <a:p>
            <a:pPr marL="0" marR="0" lvl="0" indent="0" algn="ctr" defTabSz="406082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zh-CN" altLang="en-US" sz="2790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　</a:t>
            </a: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      </a:t>
            </a:r>
            <a:r>
              <a:rPr kumimoji="0" lang="zh-CN" altLang="en-US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图 </a:t>
            </a: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1.</a:t>
            </a:r>
            <a:endParaRPr kumimoji="0" lang="en-US" altLang="zh-CN" sz="2365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微软雅黑" charset="-122"/>
              <a:cs typeface="Times New Roman" panose="02020703060505090304" pitchFamily="18" charset="0"/>
              <a:sym typeface="Times New Roman" panose="02020703060505090304" pitchFamily="18" charset="0"/>
            </a:endParaRPr>
          </a:p>
          <a:p>
            <a:pPr marL="0" marR="0" lvl="0" indent="0" algn="ctr" defTabSz="406082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Fig 1  XXX XXX XXX XXX XXX XXX</a:t>
            </a:r>
            <a:endParaRPr kumimoji="0" lang="zh-CN" altLang="en-US" sz="2365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微软雅黑" charset="-122"/>
              <a:cs typeface="Times New Roman" panose="02020703060505090304" pitchFamily="18" charset="0"/>
              <a:sym typeface="Times New Roman" panose="02020703060505090304" pitchFamily="18" charset="0"/>
            </a:endParaRPr>
          </a:p>
        </p:txBody>
      </p:sp>
      <p:sp>
        <p:nvSpPr>
          <p:cNvPr id="36" name="Rectangle 32"/>
          <p:cNvSpPr/>
          <p:nvPr/>
        </p:nvSpPr>
        <p:spPr>
          <a:xfrm>
            <a:off x="818515" y="17126585"/>
            <a:ext cx="9701213" cy="1130300"/>
          </a:xfrm>
          <a:prstGeom prst="rect">
            <a:avLst/>
          </a:prstGeom>
          <a:noFill/>
          <a:ln w="9525">
            <a:noFill/>
          </a:ln>
        </p:spPr>
        <p:txBody>
          <a:bodyPr wrap="square" lIns="214064" tIns="107032" rIns="214064" bIns="107032" anchor="ctr">
            <a:spAutoFit/>
          </a:bodyPr>
          <a:p>
            <a:pPr marL="0" marR="0" lvl="0" indent="0" algn="ctr" defTabSz="406082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zh-CN" altLang="en-US" sz="2790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　</a:t>
            </a: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      </a:t>
            </a:r>
            <a:r>
              <a:rPr kumimoji="0" lang="zh-CN" altLang="en-US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表  </a:t>
            </a: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2</a:t>
            </a:r>
            <a:endParaRPr kumimoji="0" lang="en-US" altLang="zh-CN" sz="2365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微软雅黑" charset="-122"/>
              <a:cs typeface="Times New Roman" panose="02020703060505090304" pitchFamily="18" charset="0"/>
              <a:sym typeface="Times New Roman" panose="02020703060505090304" pitchFamily="18" charset="0"/>
            </a:endParaRPr>
          </a:p>
          <a:p>
            <a:pPr marL="0" marR="0" lvl="0" indent="0" algn="ctr" defTabSz="406082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Table 2 XXX XXX XXX XXX XXX XXX</a:t>
            </a:r>
            <a:endParaRPr kumimoji="0" lang="zh-CN" altLang="en-US" sz="2365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微软雅黑" charset="-122"/>
              <a:cs typeface="Times New Roman" panose="02020703060505090304" pitchFamily="18" charset="0"/>
              <a:sym typeface="Times New Roman" panose="02020703060505090304" pitchFamily="18" charset="0"/>
            </a:endParaRPr>
          </a:p>
        </p:txBody>
      </p:sp>
      <p:sp>
        <p:nvSpPr>
          <p:cNvPr id="3086" name="TextBox 18"/>
          <p:cNvSpPr/>
          <p:nvPr/>
        </p:nvSpPr>
        <p:spPr>
          <a:xfrm>
            <a:off x="3501708" y="19964400"/>
            <a:ext cx="4335463" cy="94932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>
            <a:spAutoFit/>
          </a:bodyPr>
          <a:p>
            <a:pPr marL="0" marR="0" lvl="0" indent="0" algn="ctr" defTabSz="406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en-US" altLang="zh-CN" sz="5575" b="0" i="0" u="none" strike="noStrike" kern="1200" cap="none" spc="0" normalizeH="0" baseline="0" noProof="1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Times New Roman" panose="02020703060505090304" pitchFamily="18" charset="0"/>
                <a:ea typeface="华文彩云" pitchFamily="2" charset="-122"/>
                <a:cs typeface="Times New Roman" panose="02020703060505090304" pitchFamily="18" charset="0"/>
                <a:sym typeface="Arial" panose="020B0704020202020204" pitchFamily="34" charset="0"/>
              </a:rPr>
              <a:t>Fig 2/Table 2</a:t>
            </a:r>
            <a:endParaRPr kumimoji="0" lang="zh-CN" altLang="en-US" sz="5575" b="0" i="0" u="none" strike="noStrike" kern="1200" cap="none" spc="0" normalizeH="0" baseline="0" noProof="1">
              <a:ln>
                <a:noFill/>
              </a:ln>
              <a:solidFill>
                <a:schemeClr val="hlink"/>
              </a:solidFill>
              <a:effectLst/>
              <a:uLnTx/>
              <a:uFillTx/>
              <a:latin typeface="Times New Roman" panose="02020703060505090304" pitchFamily="18" charset="0"/>
              <a:ea typeface="华文彩云" pitchFamily="2" charset="-122"/>
              <a:cs typeface="Times New Roman" panose="02020703060505090304" pitchFamily="18" charset="0"/>
              <a:sym typeface="Arial" panose="020B0704020202020204" pitchFamily="34" charset="0"/>
            </a:endParaRPr>
          </a:p>
        </p:txBody>
      </p:sp>
      <p:sp>
        <p:nvSpPr>
          <p:cNvPr id="3088" name="Rectangle 27"/>
          <p:cNvSpPr/>
          <p:nvPr/>
        </p:nvSpPr>
        <p:spPr>
          <a:xfrm>
            <a:off x="9949815" y="17851755"/>
            <a:ext cx="7795260" cy="5528310"/>
          </a:xfrm>
          <a:prstGeom prst="rect">
            <a:avLst/>
          </a:prstGeom>
          <a:noFill/>
          <a:ln w="9525">
            <a:noFill/>
          </a:ln>
        </p:spPr>
        <p:txBody>
          <a:bodyPr wrap="square" lIns="214064" tIns="107032" rIns="214064" bIns="107032">
            <a:spAutoFit/>
          </a:bodyPr>
          <a:p>
            <a:pPr algn="just" eaLnBrk="1" hangingPunct="1">
              <a:lnSpc>
                <a:spcPct val="120000"/>
              </a:lnSpc>
              <a:buFont typeface="Arial" panose="020B0704020202020204" pitchFamily="34" charset="0"/>
              <a:buNone/>
            </a:pP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楷体_GB2312" pitchFamily="49" charset="-122"/>
                <a:sym typeface="Times New Roman" panose="02020703060505090304" pitchFamily="18" charset="0"/>
              </a:rPr>
              <a:t> 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cs typeface="Times New Roman" panose="02020703060505090304" pitchFamily="18" charset="0"/>
                <a:sym typeface="Times New Roman" panose="02020703060505090304" pitchFamily="18" charset="0"/>
              </a:rPr>
              <a:t>Content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Times New Roman" panose="02020703060505090304" pitchFamily="18" charset="0"/>
                <a:sym typeface="Times New Roman" panose="02020703060505090304" pitchFamily="18" charset="0"/>
              </a:rPr>
              <a:t>…………………………………………………………………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Times New Roman" panose="02020703060505090304" pitchFamily="18" charset="0"/>
                <a:sym typeface="Times New Roman" panose="02020703060505090304" pitchFamily="18" charset="0"/>
              </a:rPr>
              <a:t>……………………………………………………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Times New Roman" panose="02020703060505090304" pitchFamily="18" charset="0"/>
                <a:sym typeface="Times New Roman" panose="02020703060505090304" pitchFamily="18" charset="0"/>
              </a:rPr>
              <a:t>……………………………………………………………………………………………………………………………………………………………………………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cs typeface="Times New Roman" panose="02020703060505090304" pitchFamily="18" charset="0"/>
                <a:sym typeface="Times New Roman" panose="02020703060505090304" pitchFamily="18" charset="0"/>
              </a:rPr>
              <a:t>--Times New Roman font size 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cs typeface="Times New Roman" panose="02020703060505090304" pitchFamily="18" charset="0"/>
                <a:sym typeface="Times New Roman" panose="02020703060505090304" pitchFamily="18" charset="0"/>
              </a:rPr>
              <a:t>32</a:t>
            </a:r>
            <a:endParaRPr lang="en-US" altLang="en-US" sz="3200" dirty="0">
              <a:solidFill>
                <a:srgbClr val="000000"/>
              </a:solidFill>
              <a:latin typeface="Times New Roman" panose="02020703060505090304" pitchFamily="18" charset="0"/>
              <a:ea typeface="Times New Roman" panose="02020703060505090304" pitchFamily="18" charset="0"/>
              <a:sym typeface="Times New Roman" panose="02020703060505090304" pitchFamily="18" charset="0"/>
            </a:endParaRPr>
          </a:p>
        </p:txBody>
      </p:sp>
      <p:sp>
        <p:nvSpPr>
          <p:cNvPr id="6" name="Rectangle 33"/>
          <p:cNvSpPr/>
          <p:nvPr/>
        </p:nvSpPr>
        <p:spPr>
          <a:xfrm>
            <a:off x="1089660" y="22976205"/>
            <a:ext cx="9285288" cy="1052513"/>
          </a:xfrm>
          <a:prstGeom prst="rect">
            <a:avLst/>
          </a:prstGeom>
          <a:noFill/>
          <a:ln w="9525">
            <a:noFill/>
          </a:ln>
        </p:spPr>
        <p:txBody>
          <a:bodyPr lIns="214064" tIns="107032" rIns="214064" bIns="107032" anchor="ctr">
            <a:spAutoFit/>
          </a:bodyPr>
          <a:p>
            <a:pPr marL="0" marR="0" lvl="0" indent="0" algn="ctr" defTabSz="406082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zh-CN" altLang="en-US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图 </a:t>
            </a: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2.</a:t>
            </a:r>
            <a:endParaRPr kumimoji="0" lang="en-US" altLang="zh-CN" sz="2365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微软雅黑" charset="-122"/>
              <a:cs typeface="Times New Roman" panose="02020703060505090304" pitchFamily="18" charset="0"/>
              <a:sym typeface="Times New Roman" panose="02020703060505090304" pitchFamily="18" charset="0"/>
            </a:endParaRPr>
          </a:p>
          <a:p>
            <a:pPr marL="0" marR="0" lvl="0" indent="0" algn="ctr" defTabSz="406082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Fig 2  XXX XXX XXX XXX XXX XXX</a:t>
            </a:r>
            <a:endParaRPr kumimoji="0" lang="zh-CN" altLang="en-US" sz="2365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微软雅黑" charset="-122"/>
              <a:cs typeface="Times New Roman" panose="02020703060505090304" pitchFamily="18" charset="0"/>
              <a:sym typeface="Times New Roman" panose="02020703060505090304" pitchFamily="18" charset="0"/>
            </a:endParaRPr>
          </a:p>
        </p:txBody>
      </p:sp>
      <p:sp>
        <p:nvSpPr>
          <p:cNvPr id="3093" name="Rectangle 27"/>
          <p:cNvSpPr/>
          <p:nvPr/>
        </p:nvSpPr>
        <p:spPr>
          <a:xfrm>
            <a:off x="1729105" y="24462740"/>
            <a:ext cx="8291830" cy="4937760"/>
          </a:xfrm>
          <a:prstGeom prst="rect">
            <a:avLst/>
          </a:prstGeom>
          <a:noFill/>
          <a:ln w="9525">
            <a:noFill/>
          </a:ln>
        </p:spPr>
        <p:txBody>
          <a:bodyPr wrap="square" lIns="214064" tIns="107032" rIns="214064" bIns="107032">
            <a:spAutoFit/>
          </a:bodyPr>
          <a:p>
            <a:pPr algn="just" eaLnBrk="1" hangingPunct="1">
              <a:lnSpc>
                <a:spcPct val="120000"/>
              </a:lnSpc>
              <a:buFont typeface="Arial" panose="020B0704020202020204" pitchFamily="34" charset="0"/>
              <a:buNone/>
            </a:pP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楷体_GB2312" pitchFamily="49" charset="-122"/>
                <a:sym typeface="Times New Roman" panose="02020703060505090304" pitchFamily="18" charset="0"/>
              </a:rPr>
              <a:t> 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cs typeface="Times New Roman" panose="02020703060505090304" pitchFamily="18" charset="0"/>
                <a:sym typeface="Times New Roman" panose="02020703060505090304" pitchFamily="18" charset="0"/>
              </a:rPr>
              <a:t>Content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Times New Roman" panose="02020703060505090304" pitchFamily="18" charset="0"/>
                <a:sym typeface="Times New Roman" panose="02020703060505090304" pitchFamily="18" charset="0"/>
              </a:rPr>
              <a:t>………………………………………………………………………………………………………………………………………………………………………………………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Times New Roman" panose="02020703060505090304" pitchFamily="18" charset="0"/>
                <a:sym typeface="Times New Roman" panose="02020703060505090304" pitchFamily="18" charset="0"/>
              </a:rPr>
              <a:t>………………………………………………………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Times New Roman" panose="02020703060505090304" pitchFamily="18" charset="0"/>
                <a:sym typeface="Times New Roman" panose="02020703060505090304" pitchFamily="18" charset="0"/>
              </a:rPr>
              <a:t>……………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cs typeface="Times New Roman" panose="02020703060505090304" pitchFamily="18" charset="0"/>
                <a:sym typeface="Times New Roman" panose="02020703060505090304" pitchFamily="18" charset="0"/>
              </a:rPr>
              <a:t>--Times New Roman font size 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cs typeface="Times New Roman" panose="02020703060505090304" pitchFamily="18" charset="0"/>
                <a:sym typeface="Times New Roman" panose="02020703060505090304" pitchFamily="18" charset="0"/>
              </a:rPr>
              <a:t>32</a:t>
            </a:r>
            <a:endParaRPr lang="en-US" altLang="en-US" sz="3200" dirty="0">
              <a:solidFill>
                <a:srgbClr val="000000"/>
              </a:solidFill>
              <a:latin typeface="Times New Roman" panose="02020703060505090304" pitchFamily="18" charset="0"/>
              <a:ea typeface="Times New Roman" panose="02020703060505090304" pitchFamily="18" charset="0"/>
              <a:sym typeface="Times New Roman" panose="02020703060505090304" pitchFamily="18" charset="0"/>
            </a:endParaRPr>
          </a:p>
        </p:txBody>
      </p:sp>
      <p:sp>
        <p:nvSpPr>
          <p:cNvPr id="38" name="Rectangle 32"/>
          <p:cNvSpPr/>
          <p:nvPr/>
        </p:nvSpPr>
        <p:spPr>
          <a:xfrm>
            <a:off x="10073640" y="23379748"/>
            <a:ext cx="7547610" cy="1165225"/>
          </a:xfrm>
          <a:prstGeom prst="rect">
            <a:avLst/>
          </a:prstGeom>
          <a:noFill/>
          <a:ln w="9525">
            <a:noFill/>
          </a:ln>
        </p:spPr>
        <p:txBody>
          <a:bodyPr wrap="square" lIns="214064" tIns="107032" rIns="214064" bIns="107032" anchor="ctr">
            <a:spAutoFit/>
          </a:bodyPr>
          <a:p>
            <a:pPr marL="0" marR="0" lvl="0" indent="0" algn="ctr" defTabSz="406082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zh-CN" altLang="en-US" sz="2790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　</a:t>
            </a: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      </a:t>
            </a:r>
            <a:r>
              <a:rPr kumimoji="0" lang="zh-CN" altLang="en-US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表  </a:t>
            </a: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3</a:t>
            </a:r>
            <a:endParaRPr kumimoji="0" lang="en-US" altLang="zh-CN" sz="2365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微软雅黑" charset="-122"/>
              <a:cs typeface="Times New Roman" panose="02020703060505090304" pitchFamily="18" charset="0"/>
              <a:sym typeface="Times New Roman" panose="02020703060505090304" pitchFamily="18" charset="0"/>
            </a:endParaRPr>
          </a:p>
          <a:p>
            <a:pPr marL="0" marR="0" lvl="0" indent="0" algn="ctr" defTabSz="406082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Table 3 XXX XXX XXX XXX XXX XXX</a:t>
            </a:r>
            <a:endParaRPr kumimoji="0" lang="zh-CN" altLang="en-US" sz="2365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微软雅黑" charset="-122"/>
              <a:cs typeface="Times New Roman" panose="02020703060505090304" pitchFamily="18" charset="0"/>
              <a:sym typeface="Times New Roman" panose="02020703060505090304" pitchFamily="18" charset="0"/>
            </a:endParaRPr>
          </a:p>
        </p:txBody>
      </p:sp>
      <p:sp>
        <p:nvSpPr>
          <p:cNvPr id="29" name="TextBox 18"/>
          <p:cNvSpPr/>
          <p:nvPr/>
        </p:nvSpPr>
        <p:spPr>
          <a:xfrm>
            <a:off x="11701145" y="26180098"/>
            <a:ext cx="4787900" cy="949325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square">
            <a:spAutoFit/>
          </a:bodyPr>
          <a:p>
            <a:pPr marL="0" marR="0" lvl="0" indent="0" algn="ctr" defTabSz="40608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en-US" altLang="zh-CN" sz="5575" b="0" i="0" u="none" strike="noStrike" kern="1200" cap="none" spc="0" normalizeH="0" baseline="0" noProof="1">
                <a:ln>
                  <a:noFill/>
                </a:ln>
                <a:solidFill>
                  <a:schemeClr val="hlink"/>
                </a:solidFill>
                <a:effectLst/>
                <a:uLnTx/>
                <a:uFillTx/>
                <a:latin typeface="Times New Roman" panose="02020703060505090304" pitchFamily="18" charset="0"/>
                <a:ea typeface="华文彩云" pitchFamily="2" charset="-122"/>
                <a:cs typeface="Times New Roman" panose="02020703060505090304" pitchFamily="18" charset="0"/>
                <a:sym typeface="Arial" panose="020B0704020202020204" pitchFamily="34" charset="0"/>
              </a:rPr>
              <a:t>Fig 3/Table 3</a:t>
            </a:r>
            <a:endParaRPr kumimoji="0" lang="zh-CN" altLang="en-US" sz="5575" b="0" i="0" u="none" strike="noStrike" kern="1200" cap="none" spc="0" normalizeH="0" baseline="0" noProof="1">
              <a:ln>
                <a:noFill/>
              </a:ln>
              <a:solidFill>
                <a:schemeClr val="hlink"/>
              </a:solidFill>
              <a:effectLst/>
              <a:uLnTx/>
              <a:uFillTx/>
              <a:latin typeface="Times New Roman" panose="02020703060505090304" pitchFamily="18" charset="0"/>
              <a:ea typeface="华文彩云" pitchFamily="2" charset="-122"/>
              <a:cs typeface="Times New Roman" panose="02020703060505090304" pitchFamily="18" charset="0"/>
              <a:sym typeface="Arial" panose="020B0704020202020204" pitchFamily="34" charset="0"/>
            </a:endParaRPr>
          </a:p>
        </p:txBody>
      </p:sp>
      <p:sp>
        <p:nvSpPr>
          <p:cNvPr id="9" name="Rectangle 14"/>
          <p:cNvSpPr>
            <a:spLocks noChangeAspect="1"/>
          </p:cNvSpPr>
          <p:nvPr/>
        </p:nvSpPr>
        <p:spPr>
          <a:xfrm>
            <a:off x="1224280" y="30482858"/>
            <a:ext cx="16765588" cy="1800225"/>
          </a:xfrm>
          <a:prstGeom prst="rect">
            <a:avLst/>
          </a:prstGeom>
          <a:noFill/>
          <a:ln w="9525">
            <a:noFill/>
          </a:ln>
        </p:spPr>
        <p:txBody>
          <a:bodyPr lIns="214064" tIns="107032" rIns="214064" bIns="107032" anchor="ctr"/>
          <a:p>
            <a:pPr algn="just" eaLnBrk="1" hangingPunct="1">
              <a:lnSpc>
                <a:spcPct val="120000"/>
              </a:lnSpc>
              <a:buFont typeface="Arial" panose="020B0704020202020204" pitchFamily="34" charset="0"/>
              <a:buNone/>
            </a:pP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结论</a:t>
            </a:r>
            <a:endParaRPr lang="en-US" altLang="zh-CN" sz="3200" dirty="0">
              <a:solidFill>
                <a:srgbClr val="000000"/>
              </a:solidFill>
              <a:latin typeface="Times New Roman" panose="02020703060505090304" pitchFamily="18" charset="0"/>
              <a:ea typeface="微软雅黑" charset="-122"/>
              <a:sym typeface="Times New Roman" panose="02020703060505090304" pitchFamily="18" charset="0"/>
            </a:endParaRPr>
          </a:p>
          <a:p>
            <a:pPr algn="just" eaLnBrk="1" hangingPunct="1">
              <a:lnSpc>
                <a:spcPct val="120000"/>
              </a:lnSpc>
              <a:buFont typeface="Arial" panose="020B0704020202020204" pitchFamily="34" charset="0"/>
              <a:buNone/>
            </a:pP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Content……………………………………………………………………………………………………………………………………………..--Times New Roman font size 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32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  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微软雅黑 </a:t>
            </a:r>
            <a:r>
              <a:rPr lang="en-US" altLang="zh-CN" sz="3200" dirty="0">
                <a:solidFill>
                  <a:srgbClr val="000000"/>
                </a:solidFill>
                <a:latin typeface="Times New Roman" panose="02020703060505090304" pitchFamily="18" charset="0"/>
                <a:ea typeface="微软雅黑" charset="-122"/>
                <a:sym typeface="Times New Roman" panose="02020703060505090304" pitchFamily="18" charset="0"/>
              </a:rPr>
              <a:t>32</a:t>
            </a:r>
            <a:endParaRPr lang="en-US" altLang="en-US" sz="3200" dirty="0">
              <a:solidFill>
                <a:srgbClr val="000000"/>
              </a:solidFill>
              <a:latin typeface="Times New Roman" panose="02020703060505090304" pitchFamily="18" charset="0"/>
              <a:ea typeface="微软雅黑" charset="-122"/>
              <a:sym typeface="Times New Roman" panose="02020703060505090304" pitchFamily="18" charset="0"/>
            </a:endParaRPr>
          </a:p>
        </p:txBody>
      </p:sp>
      <p:sp>
        <p:nvSpPr>
          <p:cNvPr id="27" name="Rectangle 33"/>
          <p:cNvSpPr/>
          <p:nvPr/>
        </p:nvSpPr>
        <p:spPr>
          <a:xfrm>
            <a:off x="9629775" y="29282073"/>
            <a:ext cx="9285288" cy="1050925"/>
          </a:xfrm>
          <a:prstGeom prst="rect">
            <a:avLst/>
          </a:prstGeom>
          <a:noFill/>
          <a:ln w="9525">
            <a:noFill/>
          </a:ln>
        </p:spPr>
        <p:txBody>
          <a:bodyPr lIns="214064" tIns="107032" rIns="214064" bIns="107032" anchor="ctr">
            <a:spAutoFit/>
          </a:bodyPr>
          <a:p>
            <a:pPr marL="0" marR="0" lvl="0" indent="0" algn="ctr" defTabSz="406082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zh-CN" altLang="en-US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图 </a:t>
            </a: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3</a:t>
            </a:r>
            <a:endParaRPr kumimoji="0" lang="en-US" altLang="zh-CN" sz="2365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微软雅黑" charset="-122"/>
              <a:cs typeface="Times New Roman" panose="02020703060505090304" pitchFamily="18" charset="0"/>
              <a:sym typeface="Times New Roman" panose="02020703060505090304" pitchFamily="18" charset="0"/>
            </a:endParaRPr>
          </a:p>
          <a:p>
            <a:pPr marL="0" marR="0" lvl="0" indent="0" algn="ctr" defTabSz="4060825" rtl="0" eaLnBrk="0" fontAlgn="base" latinLnBrk="0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704020202020204" pitchFamily="34" charset="0"/>
              <a:buNone/>
              <a:defRPr/>
            </a:pPr>
            <a:r>
              <a:rPr kumimoji="0" lang="en-US" altLang="zh-CN" sz="2365" b="0" i="0" u="none" strike="noStrike" kern="120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703060505090304" pitchFamily="18" charset="0"/>
                <a:ea typeface="微软雅黑" charset="-122"/>
                <a:cs typeface="Times New Roman" panose="02020703060505090304" pitchFamily="18" charset="0"/>
                <a:sym typeface="Times New Roman" panose="02020703060505090304" pitchFamily="18" charset="0"/>
              </a:rPr>
              <a:t>Fig 3  XXX XXX XXX XXX XXX XXX</a:t>
            </a:r>
            <a:endParaRPr kumimoji="0" lang="zh-CN" altLang="en-US" sz="2365" b="0" i="0" u="none" strike="noStrike" kern="120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703060505090304" pitchFamily="18" charset="0"/>
              <a:ea typeface="微软雅黑" charset="-122"/>
              <a:cs typeface="Times New Roman" panose="02020703060505090304" pitchFamily="18" charset="0"/>
              <a:sym typeface="Times New Roman" panose="0202070306050509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1106</Words>
  <Application>WPS 表格</Application>
  <PresentationFormat>自定义</PresentationFormat>
  <Paragraphs>43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0" baseType="lpstr">
      <vt:lpstr>Arial</vt:lpstr>
      <vt:lpstr>方正书宋_GBK</vt:lpstr>
      <vt:lpstr>Wingdings</vt:lpstr>
      <vt:lpstr>Calibri</vt:lpstr>
      <vt:lpstr>Helvetica Neue</vt:lpstr>
      <vt:lpstr>宋体</vt:lpstr>
      <vt:lpstr>汉仪书宋二KW</vt:lpstr>
      <vt:lpstr>Times New Roman</vt:lpstr>
      <vt:lpstr>微软雅黑</vt:lpstr>
      <vt:lpstr>汉仪旗黑</vt:lpstr>
      <vt:lpstr>黑体</vt:lpstr>
      <vt:lpstr>华文彩云</vt:lpstr>
      <vt:lpstr>楷体_GB2312</vt:lpstr>
      <vt:lpstr>汉仪中黑KW</vt:lpstr>
      <vt:lpstr>宋体</vt:lpstr>
      <vt:lpstr>Arial Unicode MS</vt:lpstr>
      <vt:lpstr>苹方-简</vt:lpstr>
      <vt:lpstr>汉仪楷体简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Jacky</dc:creator>
  <cp:lastModifiedBy>xiaweiyi</cp:lastModifiedBy>
  <cp:revision>36</cp:revision>
  <dcterms:created xsi:type="dcterms:W3CDTF">2021-07-23T00:53:24Z</dcterms:created>
  <dcterms:modified xsi:type="dcterms:W3CDTF">2021-07-23T00:53:24Z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2052-3.5.1.5630</vt:lpwstr>
  </property>
</Properties>
</file>