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457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683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714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328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44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075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7179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48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08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199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A7BCE-DC40-489A-9102-96A8F41FDB15}" type="datetimeFigureOut">
              <a:rPr lang="zh-CN" altLang="en-US" smtClean="0"/>
              <a:t>2021/7/26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A4897-F2BF-483E-9C2B-799774CD9B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33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10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79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102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766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全屏显示(4:3)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主题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medcon</cp:lastModifiedBy>
  <cp:revision>2</cp:revision>
  <dcterms:created xsi:type="dcterms:W3CDTF">2021-07-26T03:29:17Z</dcterms:created>
  <dcterms:modified xsi:type="dcterms:W3CDTF">2021-07-26T06:26:16Z</dcterms:modified>
</cp:coreProperties>
</file>