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2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1598" y="86"/>
      </p:cViewPr>
      <p:guideLst>
        <p:guide orient="horz" pos="2721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2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06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45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6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42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1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 descr="00">
            <a:extLst>
              <a:ext uri="{FF2B5EF4-FFF2-40B4-BE49-F238E27FC236}">
                <a16:creationId xmlns:a16="http://schemas.microsoft.com/office/drawing/2014/main" id="{AE2422FC-0B03-4887-94B5-9512289749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35" y="-1905"/>
            <a:ext cx="32398335" cy="432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7013" y="5198269"/>
            <a:ext cx="14303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文章题目采用黑体</a:t>
            </a:r>
            <a:r>
              <a:rPr lang="en-US" altLang="zh-CN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0号字体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441363" y="6813709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作者：</a:t>
            </a:r>
            <a:r>
              <a:rPr lang="en-US" altLang="zh-CN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单位：</a:t>
            </a:r>
            <a:r>
              <a:rPr lang="en-US" altLang="zh-CN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</a:p>
        </p:txBody>
      </p:sp>
      <p:graphicFrame>
        <p:nvGraphicFramePr>
          <p:cNvPr id="11" name="对象 10"/>
          <p:cNvGraphicFramePr/>
          <p:nvPr/>
        </p:nvGraphicFramePr>
        <p:xfrm>
          <a:off x="20175855" y="9772809"/>
          <a:ext cx="9367520" cy="1208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18855" imgH="11274425" progId="CorelDraw.Graphic.18">
                  <p:embed/>
                </p:oleObj>
              </mc:Choice>
              <mc:Fallback>
                <p:oleObj r:id="rId2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5855" y="9772809"/>
                        <a:ext cx="9367520" cy="1208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655570" y="9772809"/>
            <a:ext cx="16252190" cy="2745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  <a:p>
            <a:pPr>
              <a:lnSpc>
                <a:spcPct val="120000"/>
              </a:lnSpc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  <a:p>
            <a:pPr>
              <a:lnSpc>
                <a:spcPct val="120000"/>
              </a:lnSpc>
            </a:pP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603210" y="23363715"/>
            <a:ext cx="8939530" cy="1338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8958" y="508830"/>
            <a:ext cx="15874221" cy="30482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kumimoji="1" lang="zh-CN" altLang="en-US" sz="13000" dirty="0"/>
              <a:t>编号：</a:t>
            </a:r>
            <a:r>
              <a:rPr kumimoji="1" lang="en-US" altLang="zh-CN" sz="13000" dirty="0"/>
              <a:t>xxx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92A636-DABA-4D93-91D4-FFA6C30E4418}"/>
              </a:ext>
            </a:extLst>
          </p:cNvPr>
          <p:cNvSpPr txBox="1"/>
          <p:nvPr/>
        </p:nvSpPr>
        <p:spPr>
          <a:xfrm>
            <a:off x="888958" y="2739791"/>
            <a:ext cx="12171363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+mn-ea"/>
              </a:rPr>
              <a:t>此处编号为论文稿件</a:t>
            </a:r>
            <a:r>
              <a:rPr lang="en-US" altLang="zh-CN" sz="5400" b="1" dirty="0">
                <a:solidFill>
                  <a:srgbClr val="FF0000"/>
                </a:solidFill>
                <a:latin typeface="+mn-ea"/>
              </a:rPr>
              <a:t>ID</a:t>
            </a:r>
            <a:r>
              <a:rPr lang="zh-CN" altLang="en-US" sz="5400" b="1" dirty="0">
                <a:solidFill>
                  <a:srgbClr val="FF0000"/>
                </a:solidFill>
                <a:latin typeface="+mn-ea"/>
              </a:rPr>
              <a:t>，请填写稿件</a:t>
            </a:r>
            <a:r>
              <a:rPr lang="en-US" altLang="zh-CN" sz="5400" b="1" dirty="0">
                <a:solidFill>
                  <a:srgbClr val="FF0000"/>
                </a:solidFill>
                <a:latin typeface="+mn-ea"/>
              </a:rPr>
              <a:t>ID</a:t>
            </a:r>
          </a:p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+mn-ea"/>
              </a:rPr>
              <a:t>制作时请删除此段说明文字</a:t>
            </a:r>
            <a:r>
              <a:rPr lang="en-US" altLang="zh-CN" sz="5400" b="1" dirty="0">
                <a:solidFill>
                  <a:srgbClr val="FF0000"/>
                </a:solidFill>
                <a:latin typeface="+mn-ea"/>
              </a:rPr>
              <a:t> </a:t>
            </a:r>
            <a:endParaRPr lang="zh-CN" altLang="en-US" sz="5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701</Words>
  <Application>Microsoft Office PowerPoint</Application>
  <PresentationFormat>自定义</PresentationFormat>
  <Paragraphs>16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Calibri Light</vt:lpstr>
      <vt:lpstr>Office 主题</vt:lpstr>
      <vt:lpstr>CorelDraw.Graphic.18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 星木</cp:lastModifiedBy>
  <cp:revision>21</cp:revision>
  <dcterms:created xsi:type="dcterms:W3CDTF">2019-06-27T10:08:00Z</dcterms:created>
  <dcterms:modified xsi:type="dcterms:W3CDTF">2021-07-29T13:13:30Z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D1D1BCA91DC941D3BBFD849106EEA602</vt:lpwstr>
  </property>
</Properties>
</file>