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sldIdLst>
    <p:sldId id="261" r:id="rId4"/>
    <p:sldId id="26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7" Type="http://schemas.openxmlformats.org/officeDocument/2006/relationships/theme" Target="../theme/theme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webwppDefTheme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张三岁</cp:lastModifiedBy>
  <cp:revision>1</cp:revision>
  <dcterms:created xsi:type="dcterms:W3CDTF">2021-07-27T01:17:56Z</dcterms:created>
  <dcterms:modified xsi:type="dcterms:W3CDTF">2021-07-27T01:17:56Z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842B38D62153463981A8102EB41C59EA</vt:lpwstr>
  </property>
</Properties>
</file>