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1" r:id="rId3"/>
    <p:sldId id="270" r:id="rId4"/>
    <p:sldId id="269" r:id="rId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4D7BF3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288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899100" y="914400"/>
            <a:ext cx="73494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899100" y="3560400"/>
            <a:ext cx="73494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456300" y="774000"/>
            <a:ext cx="82296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899100" y="2484000"/>
            <a:ext cx="73494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899100" y="3560400"/>
            <a:ext cx="73494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608400"/>
            <a:ext cx="82269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6300" y="1490400"/>
            <a:ext cx="82269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493100" y="3848400"/>
            <a:ext cx="58266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493100" y="4615200"/>
            <a:ext cx="58266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608400"/>
            <a:ext cx="82269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456300" y="1501200"/>
            <a:ext cx="38826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808700" y="1501200"/>
            <a:ext cx="38826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608400"/>
            <a:ext cx="82269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456300" y="1429200"/>
            <a:ext cx="40068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56300" y="1854000"/>
            <a:ext cx="40068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1421729"/>
            <a:ext cx="40068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854000"/>
            <a:ext cx="40068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608400"/>
            <a:ext cx="82269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456248" y="1555115"/>
            <a:ext cx="3924776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762800" y="1555200"/>
            <a:ext cx="39204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7676100" y="914400"/>
            <a:ext cx="783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85800" y="914400"/>
            <a:ext cx="68769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456300" y="608400"/>
            <a:ext cx="82269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456300" y="1490400"/>
            <a:ext cx="82269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459000" y="6314400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3087000" y="6314400"/>
            <a:ext cx="297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6658200" y="6314400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3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4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5.xml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191</cp:revision>
  <dcterms:created xsi:type="dcterms:W3CDTF">2019-06-19T02:08:00Z</dcterms:created>
  <dcterms:modified xsi:type="dcterms:W3CDTF">2021-08-06T02:55:29Z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  <property fmtid="{D5CDD505-2E9C-101B-9397-08002B2CF9AE}" pid="3" name="ICV">
    <vt:lpwstr>06D4736D9AAD4D2F8191B09D99DD389C</vt:lpwstr>
  </property>
</Properties>
</file>