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6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7BF3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5154930" y="2854960"/>
            <a:ext cx="22860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187</cp:revision>
  <dcterms:created xsi:type="dcterms:W3CDTF">2019-06-19T02:08:00Z</dcterms:created>
  <dcterms:modified xsi:type="dcterms:W3CDTF">2021-08-06T02:55:38Z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06D4736D9AAD4D2F8191B09D99DD389C</vt:lpwstr>
  </property>
</Properties>
</file>